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Современные технологии строительства автодорожных мостов</a:t>
            </a:r>
          </a:p>
        </p:txBody>
      </p:sp>
    </p:spTree>
    <p:extLst>
      <p:ext uri="{BB962C8B-B14F-4D97-AF65-F5344CB8AC3E}">
        <p14:creationId xmlns:p14="http://schemas.microsoft.com/office/powerpoint/2010/main" val="34259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За 3 тыс. лет с момента создания первого моста человечество неоднократно меняло подход к строительству жизненно важных переправ.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3367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5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6768752" cy="3024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Еще пару десятков лет назад основным строительным материалом при возведении мостов выступал прочный и долговечный бетон. Но при своих достоинствах он имел один существенный недостаток — тяжеловесность. Это нередко становилось камнем преткновения в ситуациях, когда требовалось с целью повышения судоходности моста увеличить пролеты между опорами.</a:t>
            </a:r>
            <a:endParaRPr lang="ru-RU" dirty="0"/>
          </a:p>
        </p:txBody>
      </p:sp>
      <p:pic>
        <p:nvPicPr>
          <p:cNvPr id="2050" name="Picture 2" descr="https://hightech.fm/wp-content/uploads/2018/12/3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680520" cy="20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280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Вопрос создания прочных конструкций с широкими пролетами сегодня решается посредством применения новой технологии в строительстве мостов на основе легкого высококачественного бетона. Главное достоинство материала в том, что он позволяет снизить вес покрытия на 30% без ущерба прочности конструкции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3074" name="Picture 2" descr="https://hightech.fm/wp-content/uploads/2018/12/0790f8b688f053fcc0435c9e7526a9adkeramz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67240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272808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Отдельное направление в мостостроении — создание конструкций из нанокомпозитов. Высокотехнологичные композитные элементы на основе нанокультур имеют превосходные эксплуатационные параметры.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128792" cy="290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6912768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основе нанокомпозитов сегодня создается арматура, которая задействуется в виде усиливающих лент и бандажей, стальные элементы и сварные конструкции.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94" y="2708920"/>
            <a:ext cx="691199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0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056784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Внедрение новых технологий строительства мостов из стеклопластика и стекла стало революцией. Улучшение эксплуатационных параметров этих материалов не обошлось без применения все тех же нанотехнологий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hightech.fm/wp-content/uploads/2018/12/379457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0567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0080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Плюсов у стеклопластиковых мостов очень много — не обязательно транспортировать крупногабаритные пролетные строения, часть конструкций собирается непосредственно на месте стройки. Второе — материал не подвергается коррозии и, соответственно, меньше затрат при эксплуатации в дальнейшем. Стеклопластик характеризуется высокой надежностью работы в склонных к коррозии средах — 50 лет без разрушений.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6" y="2708921"/>
            <a:ext cx="6624736" cy="34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</TotalTime>
  <Words>186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Современные технологии строительства автодорожных мостов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строительства автодорожных мостов</dc:title>
  <dc:creator>1</dc:creator>
  <cp:lastModifiedBy>1</cp:lastModifiedBy>
  <cp:revision>3</cp:revision>
  <dcterms:created xsi:type="dcterms:W3CDTF">2023-10-24T05:03:46Z</dcterms:created>
  <dcterms:modified xsi:type="dcterms:W3CDTF">2023-10-24T05:19:38Z</dcterms:modified>
</cp:coreProperties>
</file>