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3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9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5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0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9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860A-5514-4C44-A0B5-417CC097AD2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933-F809-41EA-8D03-13F1CAC7E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942" y="216136"/>
            <a:ext cx="944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МДОУ «Детский сад «Журавленок» г. Надыма»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1388" y="2921135"/>
            <a:ext cx="10509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Кейс «Робот-уборщик уличного мусора»</a:t>
            </a:r>
            <a:endParaRPr lang="ru-RU" sz="4400" b="1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94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3314" y="0"/>
            <a:ext cx="497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Проблема</a:t>
            </a:r>
            <a:endParaRPr lang="ru-RU" sz="6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565535"/>
            <a:ext cx="3311978" cy="4415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13702"/>
          <a:stretch/>
        </p:blipFill>
        <p:spPr>
          <a:xfrm>
            <a:off x="217714" y="1107996"/>
            <a:ext cx="4368800" cy="32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5657" y="159657"/>
            <a:ext cx="222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Идеи</a:t>
            </a:r>
            <a:endParaRPr lang="ru-RU" sz="6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r="10420"/>
          <a:stretch/>
        </p:blipFill>
        <p:spPr>
          <a:xfrm>
            <a:off x="2520647" y="2088025"/>
            <a:ext cx="6383685" cy="47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6685" y="188686"/>
            <a:ext cx="4027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Решение</a:t>
            </a:r>
            <a:endParaRPr lang="ru-RU" sz="6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22222" r="19841" b="7725"/>
          <a:stretch/>
        </p:blipFill>
        <p:spPr>
          <a:xfrm>
            <a:off x="5003834" y="3077030"/>
            <a:ext cx="5108282" cy="3675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3757" r="21905" b="25714"/>
          <a:stretch/>
        </p:blipFill>
        <p:spPr>
          <a:xfrm>
            <a:off x="0" y="1157514"/>
            <a:ext cx="4558313" cy="34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6441" r="6542" b="17850"/>
          <a:stretch/>
        </p:blipFill>
        <p:spPr>
          <a:xfrm>
            <a:off x="-1109" y="-21773"/>
            <a:ext cx="12193109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143" y="203200"/>
            <a:ext cx="1139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Робот «Уборщик уличного мусора»</a:t>
            </a:r>
            <a:endParaRPr lang="ru-RU" sz="5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85" b="89394" l="2500" r="95500">
                        <a14:foregroundMark x1="38409" y1="25394" x2="38409" y2="25394"/>
                        <a14:foregroundMark x1="45136" y1="21515" x2="45136" y2="21515"/>
                        <a14:foregroundMark x1="11409" y1="55879" x2="11409" y2="55879"/>
                        <a14:foregroundMark x1="10227" y1="65515" x2="10227" y2="65515"/>
                        <a14:foregroundMark x1="7136" y1="53394" x2="7136" y2="53394"/>
                        <a14:foregroundMark x1="55955" y1="63939" x2="55955" y2="63939"/>
                        <a14:foregroundMark x1="50091" y1="49939" x2="50091" y2="49939"/>
                        <a14:foregroundMark x1="81227" y1="58848" x2="81227" y2="58848"/>
                        <a14:foregroundMark x1="86909" y1="71697" x2="86909" y2="71697"/>
                        <a14:foregroundMark x1="79136" y1="71697" x2="79136" y2="71697"/>
                        <a14:foregroundMark x1="75182" y1="67576" x2="75182" y2="67576"/>
                        <a14:foregroundMark x1="91864" y1="44424" x2="91864" y2="44424"/>
                        <a14:foregroundMark x1="74864" y1="37818" x2="74864" y2="37818"/>
                        <a14:foregroundMark x1="91545" y1="37091" x2="91545" y2="37091"/>
                        <a14:foregroundMark x1="89818" y1="36667" x2="89818" y2="36667"/>
                        <a14:foregroundMark x1="76045" y1="40303" x2="76045" y2="40303"/>
                        <a14:backgroundMark x1="8136" y1="36667" x2="8136" y2="36667"/>
                        <a14:backgroundMark x1="70909" y1="44000" x2="70909" y2="44000"/>
                        <a14:backgroundMark x1="89636" y1="39636" x2="89636" y2="3963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6931" r="4762" b="11323"/>
          <a:stretch/>
        </p:blipFill>
        <p:spPr>
          <a:xfrm>
            <a:off x="-1109" y="2365828"/>
            <a:ext cx="7712221" cy="44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7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PT Astra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</cp:revision>
  <dcterms:created xsi:type="dcterms:W3CDTF">2023-01-30T06:01:42Z</dcterms:created>
  <dcterms:modified xsi:type="dcterms:W3CDTF">2023-01-30T10:35:26Z</dcterms:modified>
</cp:coreProperties>
</file>