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68" r:id="rId4"/>
    <p:sldId id="272" r:id="rId5"/>
    <p:sldId id="273" r:id="rId6"/>
    <p:sldId id="274" r:id="rId7"/>
    <p:sldId id="258" r:id="rId8"/>
    <p:sldId id="259" r:id="rId9"/>
    <p:sldId id="260" r:id="rId10"/>
    <p:sldId id="261" r:id="rId11"/>
    <p:sldId id="270" r:id="rId12"/>
    <p:sldId id="262" r:id="rId13"/>
    <p:sldId id="264" r:id="rId14"/>
    <p:sldId id="269" r:id="rId15"/>
    <p:sldId id="263" r:id="rId16"/>
    <p:sldId id="267" r:id="rId17"/>
    <p:sldId id="276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B0FB7"/>
    <a:srgbClr val="2DF353"/>
    <a:srgbClr val="FFFF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2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A0087-300E-4EAA-B39B-D115BE3527CB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55188-976E-48A7-ACD4-5D75E44B0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Развиваем внимание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 мышление старших дошкольников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Педагог-психолог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МБДОУ ЦРР ДС 54 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Рыболовлева </a:t>
            </a:r>
            <a:r>
              <a:rPr lang="ru-RU" b="1" dirty="0" err="1" smtClean="0">
                <a:solidFill>
                  <a:srgbClr val="0000FF"/>
                </a:solidFill>
              </a:rPr>
              <a:t>Ульяна</a:t>
            </a:r>
            <a:r>
              <a:rPr lang="ru-RU" b="1" dirty="0" smtClean="0">
                <a:solidFill>
                  <a:srgbClr val="0000FF"/>
                </a:solidFill>
              </a:rPr>
              <a:t> Игоревна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г</a:t>
            </a:r>
            <a:r>
              <a:rPr lang="ru-RU" b="1" dirty="0" smtClean="0">
                <a:solidFill>
                  <a:srgbClr val="0000FF"/>
                </a:solidFill>
              </a:rPr>
              <a:t>. Озерск Челябинской области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Нарисуй такую же фигуру, не отрывая карандаша и не проводя никакой линии дважды.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3143248"/>
            <a:ext cx="4714908" cy="2286016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2500298" y="3143248"/>
            <a:ext cx="4714908" cy="2286016"/>
          </a:xfrm>
          <a:prstGeom prst="rtTriangle">
            <a:avLst/>
          </a:prstGeom>
          <a:solidFill>
            <a:schemeClr val="bg1"/>
          </a:solidFill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15338" y="6097286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16261" y="6021288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FF"/>
                </a:solidFill>
              </a:rPr>
              <a:t>Нарисуй такую же фигуру, не отрывая карандаша и не проводя никакой линии дважды.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996952"/>
            <a:ext cx="4392488" cy="2376264"/>
          </a:xfrm>
          <a:prstGeom prst="rect">
            <a:avLst/>
          </a:prstGeom>
          <a:noFill/>
          <a:ln w="34925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483768" y="1700808"/>
            <a:ext cx="4392488" cy="1296144"/>
          </a:xfrm>
          <a:prstGeom prst="triangle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15338" y="6097286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099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Нарисуй такую же фигуру, не отрывая карандаша и не проводя никакой линии дважды.</a:t>
            </a:r>
            <a:endParaRPr lang="ru-RU" sz="28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428860" y="1928802"/>
            <a:ext cx="4060536" cy="3500462"/>
          </a:xfrm>
          <a:prstGeom prst="triangle">
            <a:avLst/>
          </a:prstGeom>
          <a:solidFill>
            <a:schemeClr val="bg1"/>
          </a:solidFill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 rot="16200000" flipH="1">
            <a:off x="2708897" y="3679033"/>
            <a:ext cx="3500462" cy="1588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15338" y="6097286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Нарисуй такую же фигуру, не отрывая карандаша и не проводя никакой линии дважды.</a:t>
            </a:r>
            <a:endParaRPr lang="ru-RU" sz="2400" dirty="0"/>
          </a:p>
        </p:txBody>
      </p:sp>
      <p:pic>
        <p:nvPicPr>
          <p:cNvPr id="1026" name="Picture 2" descr="F:\Рисунок3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19"/>
          <a:stretch/>
        </p:blipFill>
        <p:spPr bwMode="auto">
          <a:xfrm>
            <a:off x="2915816" y="2132856"/>
            <a:ext cx="3280201" cy="341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15338" y="6097286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16261" y="6165304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FF"/>
                </a:solidFill>
              </a:rPr>
              <a:t>Нарисуй такую же фигуру, не отрывая карандаша и не проводя никакой линии дважды.</a:t>
            </a:r>
            <a:endParaRPr lang="ru-RU" sz="28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2771800" y="2060848"/>
            <a:ext cx="3384376" cy="3384376"/>
          </a:xfrm>
          <a:prstGeom prst="star5">
            <a:avLst/>
          </a:prstGeom>
          <a:noFill/>
          <a:ln w="381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463988" y="4149080"/>
            <a:ext cx="612068" cy="504056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67944" y="3356992"/>
            <a:ext cx="792088" cy="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779912" y="4149080"/>
            <a:ext cx="684076" cy="504056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79912" y="3356992"/>
            <a:ext cx="288032" cy="792088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4860032" y="3356992"/>
            <a:ext cx="216024" cy="792088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15338" y="6025278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45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B0FB7"/>
                </a:solidFill>
              </a:rPr>
              <a:t>Какая картинка будет следующей? </a:t>
            </a:r>
            <a:br>
              <a:rPr lang="ru-RU" sz="2400" b="1" dirty="0" smtClean="0">
                <a:solidFill>
                  <a:srgbClr val="0B0FB7"/>
                </a:solidFill>
              </a:rPr>
            </a:br>
            <a:r>
              <a:rPr lang="ru-RU" sz="2400" b="1" dirty="0" smtClean="0">
                <a:solidFill>
                  <a:srgbClr val="0B0FB7"/>
                </a:solidFill>
              </a:rPr>
              <a:t>Дорисуй недостающую картинку.</a:t>
            </a:r>
            <a:endParaRPr lang="ru-RU" sz="2400" b="1" dirty="0">
              <a:solidFill>
                <a:srgbClr val="0B0FB7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607191" y="3893347"/>
            <a:ext cx="2357454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750199" y="2750339"/>
            <a:ext cx="571504" cy="50006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322099" y="3679033"/>
            <a:ext cx="571504" cy="50006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250133" y="2750339"/>
            <a:ext cx="571504" cy="50006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22033" y="3679033"/>
            <a:ext cx="571504" cy="50006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393141" y="3893347"/>
            <a:ext cx="2357454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536149" y="2750339"/>
            <a:ext cx="571504" cy="50006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3536149" y="3178967"/>
            <a:ext cx="571504" cy="50006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036083" y="2750339"/>
            <a:ext cx="571504" cy="50006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036083" y="3178967"/>
            <a:ext cx="571504" cy="50006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4857752" y="2714620"/>
            <a:ext cx="1000132" cy="2358248"/>
            <a:chOff x="1438252" y="2867020"/>
            <a:chExt cx="1000132" cy="2358248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759591" y="4045747"/>
              <a:ext cx="2357454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H="1">
              <a:off x="1902599" y="2902739"/>
              <a:ext cx="571504" cy="50006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6200000" flipH="1">
              <a:off x="1902599" y="3331367"/>
              <a:ext cx="571504" cy="50006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1402533" y="2902739"/>
              <a:ext cx="571504" cy="50006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1402533" y="3331367"/>
              <a:ext cx="571504" cy="50006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Прямая соединительная линия 28"/>
          <p:cNvCxnSpPr/>
          <p:nvPr/>
        </p:nvCxnSpPr>
        <p:spPr>
          <a:xfrm rot="5400000">
            <a:off x="6036479" y="3893347"/>
            <a:ext cx="2357454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215338" y="6097286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назад 27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0881609"/>
              </p:ext>
            </p:extLst>
          </p:nvPr>
        </p:nvGraphicFramePr>
        <p:xfrm>
          <a:off x="1792090" y="1628800"/>
          <a:ext cx="5365930" cy="4634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2965"/>
                <a:gridCol w="2682965"/>
              </a:tblGrid>
              <a:tr h="2317213"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5811" marR="85811" marT="42905" marB="42905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5811" marR="85811" marT="42905" marB="42905">
                    <a:solidFill>
                      <a:srgbClr val="FFFF99"/>
                    </a:solidFill>
                  </a:tcPr>
                </a:tc>
              </a:tr>
              <a:tr h="2317213"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85811" marR="85811" marT="42905" marB="42905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5811" marR="85811" marT="42905" marB="42905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4996509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Какая фигура лишняя?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2123728" y="2228181"/>
            <a:ext cx="1800200" cy="136815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2263087" y="4437112"/>
            <a:ext cx="1695956" cy="137856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4788024" y="2022676"/>
            <a:ext cx="1691564" cy="179999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4895244" y="4346048"/>
            <a:ext cx="1477124" cy="144082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15338" y="6025278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974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995120" cy="1143000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Какая фигура лишняя?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6534606"/>
              </p:ext>
            </p:extLst>
          </p:nvPr>
        </p:nvGraphicFramePr>
        <p:xfrm>
          <a:off x="2183639" y="1844824"/>
          <a:ext cx="4728356" cy="4186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4178"/>
                <a:gridCol w="2364178"/>
              </a:tblGrid>
              <a:tr h="2093328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12591" marR="112591" marT="56296" marB="56296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12591" marR="112591" marT="56296" marB="56296">
                    <a:solidFill>
                      <a:srgbClr val="FFFF99"/>
                    </a:solidFill>
                  </a:tcPr>
                </a:tc>
              </a:tr>
              <a:tr h="2093328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12591" marR="112591" marT="56296" marB="56296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marL="112591" marR="112591" marT="56296" marB="56296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2447498" y="2083908"/>
            <a:ext cx="1684625" cy="1595961"/>
            <a:chOff x="683568" y="2276872"/>
            <a:chExt cx="1368152" cy="1296144"/>
          </a:xfrm>
        </p:grpSpPr>
        <p:sp>
          <p:nvSpPr>
            <p:cNvPr id="10" name="Овал 9"/>
            <p:cNvSpPr/>
            <p:nvPr/>
          </p:nvSpPr>
          <p:spPr>
            <a:xfrm>
              <a:off x="683568" y="2276872"/>
              <a:ext cx="1368152" cy="12961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омб 10"/>
            <p:cNvSpPr/>
            <p:nvPr/>
          </p:nvSpPr>
          <p:spPr>
            <a:xfrm>
              <a:off x="989602" y="2456892"/>
              <a:ext cx="828092" cy="93610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923701" y="2083908"/>
            <a:ext cx="1595961" cy="1507297"/>
            <a:chOff x="2627784" y="2272182"/>
            <a:chExt cx="1296144" cy="122413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627784" y="2272182"/>
              <a:ext cx="1296144" cy="12241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Шестиугольник 11"/>
            <p:cNvSpPr/>
            <p:nvPr/>
          </p:nvSpPr>
          <p:spPr>
            <a:xfrm>
              <a:off x="2843808" y="2544330"/>
              <a:ext cx="864096" cy="740654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536162" y="4212452"/>
            <a:ext cx="1595961" cy="1507297"/>
            <a:chOff x="755576" y="3965704"/>
            <a:chExt cx="1296144" cy="122413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55576" y="3965704"/>
              <a:ext cx="1296144" cy="12241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рапеция 12"/>
            <p:cNvSpPr/>
            <p:nvPr/>
          </p:nvSpPr>
          <p:spPr>
            <a:xfrm>
              <a:off x="935596" y="4214122"/>
              <a:ext cx="864096" cy="7200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923701" y="4212452"/>
            <a:ext cx="1595961" cy="1507297"/>
            <a:chOff x="2627784" y="3962094"/>
            <a:chExt cx="1296144" cy="122413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627784" y="3962094"/>
              <a:ext cx="1296144" cy="12241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>
              <a:off x="2843808" y="4059530"/>
              <a:ext cx="864096" cy="8746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215338" y="6025278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59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995120" cy="1143000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Какая фигура лишняя?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3189129"/>
              </p:ext>
            </p:extLst>
          </p:nvPr>
        </p:nvGraphicFramePr>
        <p:xfrm>
          <a:off x="2017939" y="1772816"/>
          <a:ext cx="4960720" cy="42923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0360"/>
                <a:gridCol w="2480360"/>
              </a:tblGrid>
              <a:tr h="2146183"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16410" marR="116410" marT="58205" marB="58205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16410" marR="116410" marT="58205" marB="58205">
                    <a:solidFill>
                      <a:srgbClr val="FFFF99"/>
                    </a:solidFill>
                  </a:tcPr>
                </a:tc>
              </a:tr>
              <a:tr h="2146183"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6410" marR="116410" marT="58205" marB="58205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16410" marR="116410" marT="58205" marB="58205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2345160" y="2155918"/>
            <a:ext cx="1860434" cy="127264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4700137" y="4284646"/>
            <a:ext cx="1860434" cy="127264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4905389" y="2215994"/>
            <a:ext cx="1818063" cy="13023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2146429" y="4376319"/>
            <a:ext cx="2221352" cy="1090838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76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56225"/>
            <a:ext cx="684076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Рассмотри фигуры. Определи, чем каждая фигура отличается от предыдущей. Дорисуй четвертую.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57356" y="4214818"/>
            <a:ext cx="1714512" cy="17145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857356" y="2143116"/>
            <a:ext cx="1714512" cy="17145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72066" y="4214818"/>
            <a:ext cx="1714512" cy="17145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0628" y="2071678"/>
            <a:ext cx="1714512" cy="17145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2"/>
            <a:endCxn id="7" idx="6"/>
          </p:cNvCxnSpPr>
          <p:nvPr/>
        </p:nvCxnSpPr>
        <p:spPr>
          <a:xfrm rot="10800000" flipH="1">
            <a:off x="5000628" y="2928934"/>
            <a:ext cx="1714512" cy="1588"/>
          </a:xfrm>
          <a:prstGeom prst="line">
            <a:avLst/>
          </a:prstGeom>
          <a:ln w="34925">
            <a:solidFill>
              <a:srgbClr val="0B0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0"/>
          </p:cNvCxnSpPr>
          <p:nvPr/>
        </p:nvCxnSpPr>
        <p:spPr>
          <a:xfrm rot="16200000" flipH="1">
            <a:off x="2285984" y="4643446"/>
            <a:ext cx="857256" cy="1588"/>
          </a:xfrm>
          <a:prstGeom prst="line">
            <a:avLst/>
          </a:prstGeom>
          <a:ln w="34925">
            <a:solidFill>
              <a:srgbClr val="0B0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3"/>
          </p:cNvCxnSpPr>
          <p:nvPr/>
        </p:nvCxnSpPr>
        <p:spPr>
          <a:xfrm rot="5400000">
            <a:off x="2108441" y="5072075"/>
            <a:ext cx="606172" cy="606171"/>
          </a:xfrm>
          <a:prstGeom prst="line">
            <a:avLst/>
          </a:prstGeom>
          <a:ln w="34925">
            <a:solidFill>
              <a:srgbClr val="0B0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4" idx="5"/>
          </p:cNvCxnSpPr>
          <p:nvPr/>
        </p:nvCxnSpPr>
        <p:spPr>
          <a:xfrm rot="16200000" flipH="1">
            <a:off x="2714611" y="5072074"/>
            <a:ext cx="606172" cy="606171"/>
          </a:xfrm>
          <a:prstGeom prst="line">
            <a:avLst/>
          </a:prstGeom>
          <a:ln w="34925">
            <a:solidFill>
              <a:srgbClr val="0B0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15338" y="6025278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Рассмотри фигуры. Определи, чем каждая фигура отличается от предыдущей. Дорисуй четвертую.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3389"/>
            <a:ext cx="1728192" cy="2664296"/>
          </a:xfrm>
          <a:prstGeom prst="rect">
            <a:avLst/>
          </a:prstGeom>
          <a:noFill/>
          <a:ln w="38100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883389"/>
            <a:ext cx="648072" cy="792088"/>
          </a:xfrm>
          <a:prstGeom prst="rect">
            <a:avLst/>
          </a:prstGeom>
          <a:noFill/>
          <a:ln w="34925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3392996"/>
            <a:ext cx="1728192" cy="2664296"/>
          </a:xfrm>
          <a:prstGeom prst="rect">
            <a:avLst/>
          </a:prstGeom>
          <a:noFill/>
          <a:ln w="38100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5265204"/>
            <a:ext cx="648072" cy="792088"/>
          </a:xfrm>
          <a:prstGeom prst="rect">
            <a:avLst/>
          </a:prstGeom>
          <a:noFill/>
          <a:ln w="34925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3392996"/>
            <a:ext cx="1728192" cy="2664296"/>
          </a:xfrm>
          <a:prstGeom prst="rect">
            <a:avLst/>
          </a:prstGeom>
          <a:noFill/>
          <a:ln w="38100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24028" y="1947624"/>
            <a:ext cx="1728192" cy="2664296"/>
          </a:xfrm>
          <a:prstGeom prst="rect">
            <a:avLst/>
          </a:prstGeom>
          <a:noFill/>
          <a:ln w="38100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24028" y="1947624"/>
            <a:ext cx="648072" cy="792088"/>
          </a:xfrm>
          <a:prstGeom prst="rect">
            <a:avLst/>
          </a:prstGeom>
          <a:noFill/>
          <a:ln w="34925">
            <a:solidFill>
              <a:srgbClr val="0B0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43184" y="6214757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216261" y="5949280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5430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Проведи линию так, чтобы из красного квадрата попасть в кружок и при этом пройти через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каждый квадрат 1 раз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374837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60455" y="3284984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43712" y="5417382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4331376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3149352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2132856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4331376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455" y="4991388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5445224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833605" y="4487416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5301208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3437384"/>
            <a:ext cx="5760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572000" y="314935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12360" y="3185356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115616" y="3787430"/>
            <a:ext cx="57606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357810" y="6215082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179512" y="6217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949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Проведи линию так, чтобы из красного квадрата попасть в кружок и при этом пройти через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каждый квадрат 1 раз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397686"/>
            <a:ext cx="5760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012160" y="3140968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397686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100" y="4334741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766306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06488" y="2808537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204814" y="2312876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780878" y="3821622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5199174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3645024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10139" y="2520505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2888940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400407" y="5921686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79912" y="5752518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4930792"/>
            <a:ext cx="576064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346598" y="6169294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216261" y="6165304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553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Проведи линию так, чтобы из </a:t>
            </a:r>
            <a:r>
              <a:rPr lang="ru-RU" sz="2800" b="1" dirty="0" smtClean="0">
                <a:solidFill>
                  <a:srgbClr val="7030A0"/>
                </a:solidFill>
              </a:rPr>
              <a:t>желтого треугольника попасть </a:t>
            </a:r>
            <a:r>
              <a:rPr lang="ru-RU" sz="2800" b="1" dirty="0">
                <a:solidFill>
                  <a:srgbClr val="7030A0"/>
                </a:solidFill>
              </a:rPr>
              <a:t>в кружок и при этом пройти через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каждый квадрат 1 раз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12160" y="3140968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083932" y="3356992"/>
            <a:ext cx="751764" cy="6480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875492" y="4399414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276128" y="3356992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32168" y="4130881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663980" y="4113076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516216" y="1952836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052646" y="5451059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930524" y="5237631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67544" y="1992082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846227" y="3534548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193846" y="5723532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335892" y="4226546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7059451" y="5551263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708050" y="5199112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2499610" y="1952836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364470" y="2888657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566761" y="2276872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7740352" y="4684204"/>
            <a:ext cx="751764" cy="64807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388424" y="6199335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назад 24">
            <a:hlinkClick r:id="" action="ppaction://hlinkshowjump?jump=previousslide" highlightClick="1"/>
          </p:cNvPr>
          <p:cNvSpPr/>
          <p:nvPr/>
        </p:nvSpPr>
        <p:spPr>
          <a:xfrm>
            <a:off x="216261" y="6165304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10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Поставь зеленую точку внутри круга и внутри треугольника, а фиолетовую- вне круга, но внутри треугольника.</a:t>
            </a:r>
            <a:endParaRPr lang="ru-RU" sz="2800" b="1" dirty="0"/>
          </a:p>
        </p:txBody>
      </p:sp>
      <p:sp>
        <p:nvSpPr>
          <p:cNvPr id="4" name="Овал 3"/>
          <p:cNvSpPr/>
          <p:nvPr/>
        </p:nvSpPr>
        <p:spPr>
          <a:xfrm>
            <a:off x="2428860" y="2500306"/>
            <a:ext cx="2643206" cy="25717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3750463" y="2321711"/>
            <a:ext cx="2428892" cy="3071834"/>
          </a:xfrm>
          <a:prstGeom prst="triangle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97944" y="6169294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Поставь красную точку вне круга и вне квадрата, а зеленую точку- внутри круга, но вне квадрата.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500306"/>
            <a:ext cx="1857388" cy="1857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29058" y="2000240"/>
            <a:ext cx="2928958" cy="2928958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97944" y="6169294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Нарисуй такую же фигуру, не отрывая карандаша и не проводя никакой линии дважды.</a:t>
            </a:r>
            <a:endParaRPr lang="ru-RU" sz="2800" b="1" dirty="0">
              <a:solidFill>
                <a:srgbClr val="0000FF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214546" y="2071678"/>
            <a:ext cx="4226273" cy="3643338"/>
            <a:chOff x="2643174" y="2071678"/>
            <a:chExt cx="3729064" cy="3214710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2643174" y="2071678"/>
              <a:ext cx="3729064" cy="3214710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0B0FB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0800000">
              <a:off x="3571868" y="3714752"/>
              <a:ext cx="1857388" cy="1571636"/>
            </a:xfrm>
            <a:prstGeom prst="triangle">
              <a:avLst>
                <a:gd name="adj" fmla="val 48985"/>
              </a:avLst>
            </a:prstGeom>
            <a:solidFill>
              <a:schemeClr val="bg1"/>
            </a:solidFill>
            <a:ln>
              <a:solidFill>
                <a:srgbClr val="0B0FB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16416" y="6169294"/>
            <a:ext cx="666544" cy="500066"/>
          </a:xfrm>
          <a:prstGeom prst="actionButtonForwardNex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216261" y="6093296"/>
            <a:ext cx="648072" cy="504056"/>
          </a:xfrm>
          <a:prstGeom prst="actionButtonBackPrevious">
            <a:avLst/>
          </a:prstGeom>
          <a:solidFill>
            <a:srgbClr val="02CE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237</Words>
  <Application>Microsoft Office PowerPoint</Application>
  <PresentationFormat>Экран (4:3)</PresentationFormat>
  <Paragraphs>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Развиваем внимание  и мышление старших дошкольников</vt:lpstr>
      <vt:lpstr>Рассмотри фигуры. Определи, чем каждая фигура отличается от предыдущей. Дорисуй четвертую.</vt:lpstr>
      <vt:lpstr>Рассмотри фигуры. Определи, чем каждая фигура отличается от предыдущей. Дорисуй четвертую.</vt:lpstr>
      <vt:lpstr>Проведи линию так, чтобы из красного квадрата попасть в кружок и при этом пройти через  каждый квадрат 1 раз</vt:lpstr>
      <vt:lpstr>Проведи линию так, чтобы из красного квадрата попасть в кружок и при этом пройти через  каждый квадрат 1 раз</vt:lpstr>
      <vt:lpstr>Проведи линию так, чтобы из желтого треугольника попасть в кружок и при этом пройти через  каждый квадрат 1 раз</vt:lpstr>
      <vt:lpstr>Поставь зеленую точку внутри круга и внутри треугольника, а фиолетовую- вне круга, но внутри треугольника.</vt:lpstr>
      <vt:lpstr>Поставь красную точку вне круга и вне квадрата, а зеленую точку- внутри круга, но вне квадрата.</vt:lpstr>
      <vt:lpstr>Нарисуй такую же фигуру, не отрывая карандаша и не проводя никакой линии дважды.</vt:lpstr>
      <vt:lpstr>Нарисуй такую же фигуру, не отрывая карандаша и не проводя никакой линии дважды.</vt:lpstr>
      <vt:lpstr>Нарисуй такую же фигуру, не отрывая карандаша и не проводя никакой линии дважды.</vt:lpstr>
      <vt:lpstr>Нарисуй такую же фигуру, не отрывая карандаша и не проводя никакой линии дважды.</vt:lpstr>
      <vt:lpstr>Нарисуй такую же фигуру, не отрывая карандаша и не проводя никакой линии дважды.</vt:lpstr>
      <vt:lpstr>Нарисуй такую же фигуру, не отрывая карандаша и не проводя никакой линии дважды.</vt:lpstr>
      <vt:lpstr>Какая картинка будет следующей?  Дорисуй недостающую картинку.</vt:lpstr>
      <vt:lpstr>Какая фигура лишняя?</vt:lpstr>
      <vt:lpstr>Какая фигура лишняя?</vt:lpstr>
      <vt:lpstr>Какая фигура лишняя?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Tarass</dc:creator>
  <cp:lastModifiedBy>ДС54</cp:lastModifiedBy>
  <cp:revision>36</cp:revision>
  <dcterms:created xsi:type="dcterms:W3CDTF">2011-01-23T09:03:55Z</dcterms:created>
  <dcterms:modified xsi:type="dcterms:W3CDTF">2023-10-18T09:07:51Z</dcterms:modified>
</cp:coreProperties>
</file>