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C7C36A-6070-4C8B-8789-480ADCDD9CAC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151" y="1628775"/>
            <a:ext cx="10590212" cy="226278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творческих способностей детей через театрализованную деятельность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8075" y="4605929"/>
            <a:ext cx="4598987" cy="112628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Воспитатель: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Мишкина Анастасия Владимировна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75" y="190500"/>
            <a:ext cx="1212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МБДОУ «Центр развития ребенка - детский сад №39 «Золотой петушок» г. Альметьевска»</a:t>
            </a:r>
          </a:p>
        </p:txBody>
      </p:sp>
    </p:spTree>
    <p:extLst>
      <p:ext uri="{BB962C8B-B14F-4D97-AF65-F5344CB8AC3E}">
        <p14:creationId xmlns:p14="http://schemas.microsoft.com/office/powerpoint/2010/main" val="29936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725" y="500285"/>
            <a:ext cx="93995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 картинок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87565" y="1047552"/>
            <a:ext cx="4980384" cy="66405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1" y="624110"/>
            <a:ext cx="9866312" cy="128089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 на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фланелиграфе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и теневой театр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4502" y="793948"/>
            <a:ext cx="5066109" cy="6754813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67675" y="3257550"/>
            <a:ext cx="384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Развивает ловкость, умение управлять своими движениями, концентрировать внимание на одном виде деятельности.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34" y="3260712"/>
            <a:ext cx="2697966" cy="3597288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509810"/>
            <a:ext cx="5693825" cy="12808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Театр-волшебное преображение, в глазах детей лишь восхищение, как хочется мгновения продлить и радость малышам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дарить!</a:t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67" y="3190875"/>
            <a:ext cx="4796383" cy="359728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774" y="82152"/>
            <a:ext cx="4556126" cy="341709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4955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27133" y="-525494"/>
            <a:ext cx="3526434" cy="5335051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91289" y="1295983"/>
            <a:ext cx="3949787" cy="70218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00" y="3429000"/>
            <a:ext cx="4254500" cy="3390899"/>
          </a:xfrm>
          <a:prstGeom prst="round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2" y="557435"/>
            <a:ext cx="5037666" cy="377825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858" y="1635348"/>
            <a:ext cx="3121827" cy="34623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624110"/>
            <a:ext cx="9942512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000" y="1343948"/>
            <a:ext cx="7436900" cy="55140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9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9" y="2133600"/>
            <a:ext cx="10296525" cy="377762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 – это самая настоящая игра, которая никогда не надоедает, потому что изменяется, развивается и усложняется вместе с детьми.</a:t>
            </a: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8575" y="3600450"/>
            <a:ext cx="5448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С.И. Мерзлякова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475" y="586010"/>
            <a:ext cx="8911687" cy="12808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Ранний возраст –время, когда закладываются основы психического и физического развития человека. Этот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период является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условием личностного становления ребенка</a:t>
            </a:r>
          </a:p>
          <a:p>
            <a:pPr marL="0" indent="0">
              <a:buNone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развитии способностей детей помогает театр, театрализованная деятельность, театрализованная игра.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495300"/>
            <a:ext cx="105156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Театрализованная деятельность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самый распространенный вид детского творчества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глубоко лежит в его природе и находит свое отражение, потому что связана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игрой. Игра способствует развитию внимания, пространственного и образного мышления, вызывает яркие эмоции, помогает преодолевать робость, неуверенность в себе, формируя связную речь. Создавать выдумки впечатлений: из окружающей жизни ребенку хочется воплотить живые образы и действия.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Входя в образ, ребенок играет в любые роли, старается подрожать тому, что видит и что его заинтересовало и получает огромное эмоциональное наслаждение.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6" y="3228975"/>
            <a:ext cx="5676900" cy="362902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724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500" y="357410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процессе театральной деятельности выделены следующие задачи: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537" y="1743075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азвивать устойчивый интерес к театрально-игровой деятельности;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азвивать воображение, фантазию, внимание, самостоятельность, мышление;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овершенствовать игровые навыки, и творческую самостоятельность через театрализованную игру;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оспитывать гуманные чувства у детей;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пособствовать раскрепощению детей;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обуждать в душе каждого ребенка чувство прекрасного, и прививать любовь ко всему живому через искусство.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9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5250" y="166910"/>
            <a:ext cx="8911687" cy="128089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группе организован уголок для театрализованных представлений, спектаклей. В нем располагаются различные виды театров.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2400299"/>
            <a:ext cx="4019199" cy="4003123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793" y="2096810"/>
            <a:ext cx="3493708" cy="46101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25" y="51933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Пальчиковый театр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9938" y="2657475"/>
            <a:ext cx="634206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 с пальчиковыми куклами способствуют укреплению мышц, пальцев рук, развитию мелкой моторики, помогает в координации движения.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0691" y="1178337"/>
            <a:ext cx="3999608" cy="53328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Настольный театр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80" y="1381125"/>
            <a:ext cx="5037666" cy="3778250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46" y="1692673"/>
            <a:ext cx="5159904" cy="386992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6957" y="5731724"/>
            <a:ext cx="1101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настольном театре можно использовать любые игрушки: резиновые, деревянные, мягкие.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2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 масок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2163" y="2809875"/>
            <a:ext cx="5389562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Театр масок способствует развитию творческих способностей, помогает справляться с застенчивостью, дети с удовольствием показывают мимику животных, имитируют звуки.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0" y="1264555"/>
            <a:ext cx="4552155" cy="54410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4852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372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Легкий дым</vt:lpstr>
      <vt:lpstr>Развитие творческих способностей детей через театрализованную деятельность</vt:lpstr>
      <vt:lpstr>Презентация PowerPoint</vt:lpstr>
      <vt:lpstr>Актуальность</vt:lpstr>
      <vt:lpstr>Презентация PowerPoint</vt:lpstr>
      <vt:lpstr>В процессе театральной деятельности выделены следующие задачи:</vt:lpstr>
      <vt:lpstr>В группе организован уголок для театрализованных представлений, спектаклей. В нем располагаются различные виды театров.</vt:lpstr>
      <vt:lpstr>Пальчиковый театр</vt:lpstr>
      <vt:lpstr>Настольный театр</vt:lpstr>
      <vt:lpstr>Театр масок</vt:lpstr>
      <vt:lpstr>Театр картинок</vt:lpstr>
      <vt:lpstr>Театр на фланелиграфе и теневой театр</vt:lpstr>
      <vt:lpstr>Театр-волшебное преображение, в глазах детей лишь восхищение, как хочется мгновения продлить и радость малышам дарить! 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творческих способностей детей через театрализованную деятельность</dc:title>
  <dc:creator>111</dc:creator>
  <cp:lastModifiedBy>DetSad</cp:lastModifiedBy>
  <cp:revision>11</cp:revision>
  <dcterms:created xsi:type="dcterms:W3CDTF">2022-11-23T13:24:47Z</dcterms:created>
  <dcterms:modified xsi:type="dcterms:W3CDTF">2022-11-24T04:18:09Z</dcterms:modified>
</cp:coreProperties>
</file>