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2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0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411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110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3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732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099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934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114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6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30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2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10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04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1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7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21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40BE0-388A-418B-9DDD-FD31C044E982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0D5D37-EF6A-4CAC-B78C-1677E452AC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43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4" y="1131712"/>
            <a:ext cx="11301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«Разнообразие форм и методов при обучении финансовой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грамотности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дошкольного </a:t>
            </a:r>
            <a:r>
              <a:rPr lang="ru-RU" sz="3600" b="1" dirty="0" smtClean="0">
                <a:solidFill>
                  <a:srgbClr val="002570"/>
                </a:solidFill>
                <a:latin typeface="Times New Roman" pitchFamily="18" charset="0"/>
                <a:cs typeface="Times New Roman" pitchFamily="18" charset="0"/>
              </a:rPr>
              <a:t>возраста»</a:t>
            </a:r>
            <a:endParaRPr lang="ru-RU" sz="3600" dirty="0">
              <a:solidFill>
                <a:srgbClr val="00257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01138" y="4471988"/>
            <a:ext cx="23476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  <a:r>
              <a:rPr lang="ru-RU" sz="2400" b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400" b="1" dirty="0" smtClean="0">
              <a:solidFill>
                <a:srgbClr val="002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Аликулова</a:t>
            </a:r>
            <a:r>
              <a:rPr lang="ru-RU" sz="2400" b="1" dirty="0" smtClean="0">
                <a:solidFill>
                  <a:srgbClr val="002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А.У.</a:t>
            </a:r>
            <a:endParaRPr lang="ru-RU" sz="2400" b="1" dirty="0">
              <a:solidFill>
                <a:srgbClr val="002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77" y="2733638"/>
            <a:ext cx="4638674" cy="31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00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7284" y="689475"/>
            <a:ext cx="5209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</a:p>
        </p:txBody>
      </p:sp>
      <p:pic>
        <p:nvPicPr>
          <p:cNvPr id="3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9761" y="0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avatars.mds.yandex.net/get-zen_doc/3714606/pub_5fc6b9eeb693be65e8f1a2f1_5fc6c1beb693be65e8f8667f/scale_12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85" y="1212695"/>
            <a:ext cx="4014739" cy="2258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917" y="689475"/>
            <a:ext cx="4110943" cy="276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8831" y="1212695"/>
            <a:ext cx="2497801" cy="383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85" y="3688050"/>
            <a:ext cx="4320421" cy="243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056" y="3599214"/>
            <a:ext cx="4346515" cy="2607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159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7527" y="609600"/>
            <a:ext cx="2729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</a:p>
        </p:txBody>
      </p:sp>
      <p:pic>
        <p:nvPicPr>
          <p:cNvPr id="4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8525" y="0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8359" y="1410854"/>
            <a:ext cx="3389168" cy="4518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965" y="1495135"/>
            <a:ext cx="5800436" cy="435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24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5058" y="2896391"/>
            <a:ext cx="4638674" cy="31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22765" y="1205345"/>
            <a:ext cx="8562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8250" y="710911"/>
            <a:ext cx="98297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 экономического воспитания дошкольника</a:t>
            </a:r>
          </a:p>
          <a:p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уже с ранних лет попадает в экономическую среду:</a:t>
            </a:r>
            <a:endParaRPr lang="ru-RU" sz="28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Знакомится с профессиями;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рекламой на улице и по телевидению;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слышит разговор родителей о бюджете;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покупками;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Сталкивается  с экономическими понятиями: деньги, цена, дорого, дешево, купить, заработать.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humbs.dreamstime.com/z/cute-little-girl-businesswoman-shaking-piggy-bank-full-money-kids-savings-finance-richness-childhood-vector-illustration-96455247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97729" y="4294908"/>
            <a:ext cx="2260113" cy="1983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87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823" y="714809"/>
            <a:ext cx="857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обучении финансовой грамотности:</a:t>
            </a:r>
            <a:endParaRPr lang="ru-RU" sz="3200" dirty="0" smtClean="0"/>
          </a:p>
          <a:p>
            <a:pPr algn="ctr"/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 метод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 метод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/>
          </a:p>
          <a:p>
            <a:pPr algn="ctr"/>
            <a:endParaRPr lang="ru-RU" sz="2800" dirty="0"/>
          </a:p>
        </p:txBody>
      </p:sp>
      <p:pic>
        <p:nvPicPr>
          <p:cNvPr id="3074" name="Picture 2" descr="http://wiki.stavcdo.ru/images/8/88/Eerertrr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1456" y="2400298"/>
            <a:ext cx="3962400" cy="3762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054" y="730073"/>
            <a:ext cx="84235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8873" y="2092036"/>
            <a:ext cx="8423563" cy="3956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Организованая образовательная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ролевые игры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 и проблемные ситуации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</a:t>
            </a:r>
            <a:endParaRPr lang="ru-RU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zen_doc/3714606/pub_5fc6b9eeb693be65e8f1a2f1_5fc6c1beb693be65e8f8667f/scale_120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2632363"/>
            <a:ext cx="3850793" cy="2166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7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44436" y="822507"/>
            <a:ext cx="8548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600" y="1735279"/>
            <a:ext cx="3283527" cy="4378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472" y="2019298"/>
            <a:ext cx="5808916" cy="4094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636" y="538701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5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5213" y="664832"/>
            <a:ext cx="4062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</p:txBody>
      </p:sp>
      <p:pic>
        <p:nvPicPr>
          <p:cNvPr id="3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954304" y="4469928"/>
            <a:ext cx="1765987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43" y="1229250"/>
            <a:ext cx="4081211" cy="261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45" y="3680286"/>
            <a:ext cx="4162501" cy="240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8336" y="1229250"/>
            <a:ext cx="3793103" cy="2667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7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4327" y="746412"/>
            <a:ext cx="4344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 ролевые игры</a:t>
            </a:r>
          </a:p>
        </p:txBody>
      </p:sp>
      <p:pic>
        <p:nvPicPr>
          <p:cNvPr id="3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331" y="462606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765" y="1472255"/>
            <a:ext cx="2924378" cy="4365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9044" y="1306373"/>
            <a:ext cx="3250774" cy="431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664" y="1269633"/>
            <a:ext cx="2516560" cy="4418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40" y="2340967"/>
            <a:ext cx="2030104" cy="3280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424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0900" y="644553"/>
            <a:ext cx="6580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</a:p>
        </p:txBody>
      </p:sp>
      <p:pic>
        <p:nvPicPr>
          <p:cNvPr id="3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8088" y="-114089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canzcactus.ru/d/3830a198-8336-400a-8f67-5132eb43cb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anzcactus.ru/d/3830a198-8336-400a-8f67-5132eb43cb2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bibliobel.ru/media/k2/items/cache/649c1b234f9e05214b0a8859fe37993f_X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687" y="1179601"/>
            <a:ext cx="2136442" cy="2902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i.ytimg.com/vi/SGCA2y52GoY/maxresdefault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3604" y="3708440"/>
            <a:ext cx="2156362" cy="2586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3807" y="1039305"/>
            <a:ext cx="2207354" cy="2947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320" y="1167773"/>
            <a:ext cx="2035227" cy="279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1659" y="1213977"/>
            <a:ext cx="2045446" cy="270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642" y="1317936"/>
            <a:ext cx="1847376" cy="239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24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7" y="731037"/>
            <a:ext cx="8423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задачи и проблемные ситуации</a:t>
            </a:r>
          </a:p>
        </p:txBody>
      </p:sp>
      <p:pic>
        <p:nvPicPr>
          <p:cNvPr id="3" name="Picture 2" descr="C:\Users\1\Desktop\Финасовая грамотность_конкурс 1\Слайд13.JPG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404" y="1357745"/>
            <a:ext cx="5796395" cy="336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2" descr="C:\Users\1\Desktop\Финасовая грамотность_конкурс 1\Слайд13.JPG"/>
          <p:cNvPicPr/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798" y="1357745"/>
            <a:ext cx="4959927" cy="336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s://st3.depositphotos.com/4216129/16089/v/1600/depositphotos_160892376-stock-illustration-boy-businessman-working-on-his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143" y="-75989"/>
            <a:ext cx="1519109" cy="16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humbs.dreamstime.com/z/cute-little-girl-businesswoman-shaking-piggy-bank-full-money-kids-savings-finance-richness-childhood-vector-illustration-96455247.jpg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5214" y="4627418"/>
            <a:ext cx="2052405" cy="18010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1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1583</TotalTime>
  <Words>140</Words>
  <Application>Microsoft Office PowerPoint</Application>
  <PresentationFormat>Произвольный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mirilya66@gmail.com</cp:lastModifiedBy>
  <cp:revision>26</cp:revision>
  <dcterms:created xsi:type="dcterms:W3CDTF">2022-03-22T16:02:28Z</dcterms:created>
  <dcterms:modified xsi:type="dcterms:W3CDTF">2023-10-09T00:47:57Z</dcterms:modified>
</cp:coreProperties>
</file>