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5" autoAdjust="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veselokloun.ru/ViktorinaSkazka.html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1425"/>
              </a:spcAft>
            </a:pPr>
            <a:br>
              <a:rPr lang="ru-RU" dirty="0"/>
            </a:br>
            <a:br>
              <a:rPr lang="ru-RU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ДЕПАРТАМЕНТ ОБРАЗОВАНИЯ И НАУКИ БРЯНСКОЙ ОБЛАСТИ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ГАПОУ «Брянский техникум питания и торговли»</a:t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ru-RU" sz="2000" dirty="0">
                <a:ea typeface="Calibri"/>
                <a:cs typeface="Times New Roman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июня- День памяти А.С. Пушкина в России и за рубежом»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280920" cy="288032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Roboto-Light"/>
              </a:rPr>
              <a:t> </a:t>
            </a:r>
            <a:r>
              <a:rPr lang="ru-RU" dirty="0">
                <a:solidFill>
                  <a:srgbClr val="000000"/>
                </a:solidFill>
                <a:latin typeface="Titilliumweb"/>
              </a:rPr>
              <a:t> </a:t>
            </a:r>
            <a:endParaRPr lang="ru-RU" dirty="0">
              <a:solidFill>
                <a:srgbClr val="000000"/>
              </a:solidFill>
              <a:latin typeface="Roboto-Light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Augenblick ist mein gewesen:       </a:t>
            </a:r>
            <a:r>
              <a:rPr lang="ru-RU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standst vor mir mit einemmal.</a:t>
            </a:r>
            <a:br>
              <a:rPr lang="en-US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rasch entfliegend Wunderwesen.</a:t>
            </a:r>
            <a:br>
              <a:rPr lang="en-US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reinen Schönheit Ideal.</a:t>
            </a:r>
            <a:endParaRPr lang="ru-RU" sz="8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7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7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 чудное мгновенье:</a:t>
            </a:r>
          </a:p>
          <a:p>
            <a:pPr algn="r"/>
            <a:r>
              <a:rPr lang="ru-RU" sz="7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 мной явилась ты, </a:t>
            </a:r>
          </a:p>
          <a:p>
            <a:pPr algn="r"/>
            <a:r>
              <a:rPr lang="ru-RU" sz="7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мимолетное виденье,</a:t>
            </a:r>
          </a:p>
          <a:p>
            <a:pPr algn="r"/>
            <a:r>
              <a:rPr lang="ru-RU" sz="7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гений чистой красоты.</a:t>
            </a:r>
          </a:p>
          <a:p>
            <a:pPr algn="r"/>
            <a:r>
              <a:rPr lang="ru-RU" sz="7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</a:p>
          <a:p>
            <a:pPr algn="r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r>
              <a:rPr lang="ru-BY" sz="5600" b="1" dirty="0">
                <a:solidFill>
                  <a:srgbClr val="000000"/>
                </a:solidFill>
                <a:latin typeface="Times New Roman"/>
              </a:rPr>
              <a:t>Выполнил преподаватель иностранных языков</a:t>
            </a:r>
          </a:p>
          <a:p>
            <a:pPr algn="r"/>
            <a:r>
              <a:rPr lang="ru-BY" sz="5600" b="1" dirty="0">
                <a:solidFill>
                  <a:srgbClr val="000000"/>
                </a:solidFill>
                <a:latin typeface="Times New Roman"/>
              </a:rPr>
              <a:t> Розявко Марина Владимировна </a:t>
            </a:r>
          </a:p>
          <a:p>
            <a:pPr algn="r"/>
            <a:endParaRPr lang="ru-RU" sz="5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816424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09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ССЫЛКА В СЕЛО МИХАЙЛОВСКОЕ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8" y="1124744"/>
            <a:ext cx="41143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491880" cy="55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49452"/>
            <a:ext cx="2304256" cy="26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452"/>
            <a:ext cx="2627784" cy="29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62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ПУШКИН И ЦЕНЗУРА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2880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sz="2600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058152"/>
            <a:ext cx="4421908" cy="577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" y="1058152"/>
            <a:ext cx="3891678" cy="577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00592" y="34290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44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/>
              <a:t>БОЛДИНСКАЯ ОСЕНЬ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3789040"/>
            <a:ext cx="4355976" cy="28083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  <a:t>Ich liebte Sie: Vielleicht ist dieses Feuer</a:t>
            </a:r>
            <a:b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</a:br>
            <a: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  <a:t>In meinem Herzen noch nicht ganz verglüht;</a:t>
            </a:r>
            <a:b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</a:br>
            <a: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  <a:t>Doch Ihre Ruh ist mir vor allem teuer;</a:t>
            </a:r>
            <a:b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</a:br>
            <a: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  <a:t>Durch nichts betrüben will ich Ihr Gemüt.</a:t>
            </a:r>
            <a:b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</a:br>
            <a: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  <a:t>Ich liebte Sie, stumm, hoffnungslos und schmerzlich,</a:t>
            </a:r>
            <a:b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</a:br>
            <a: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  <a:t>In aller Qual, die solche Liebe gibt;</a:t>
            </a:r>
            <a:b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</a:br>
            <a: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  <a:t>Ich liebte Sie so wahrhaft und so herzlich,</a:t>
            </a:r>
            <a:b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</a:br>
            <a:r>
              <a:rPr lang="en-US" b="1" dirty="0">
                <a:solidFill>
                  <a:srgbClr val="333333"/>
                </a:solidFill>
                <a:latin typeface="Arial Narrow"/>
                <a:ea typeface="Times New Roman"/>
                <a:cs typeface="Times New Roman"/>
              </a:rPr>
              <a:t>Gott geb, daß Sie ein andrer je so liebt.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155"/>
            <a:ext cx="4746104" cy="322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96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/>
              <a:t>НАТАЛЬЯ ГОНЧАРОВА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1"/>
            <a:ext cx="53285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64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solidFill>
                  <a:srgbClr val="000000"/>
                </a:solidFill>
                <a:latin typeface="Roboto-Medium"/>
              </a:rPr>
              <a:t>ДУЭЛЬ НА ЧЕРНОЙ РЕЧКЕ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658"/>
            <a:ext cx="4644008" cy="30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84154" cy="49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7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/>
              <a:t>СОЛНЦЕ РУССКОЙ ПОЭЗИИ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535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94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СОЛНЦЕ РУССКОЙ ЛИТЕРАУТРЫ</a:t>
            </a:r>
            <a:br>
              <a:rPr lang="ru-RU" sz="2800" dirty="0"/>
            </a:br>
            <a:r>
              <a:rPr lang="ru-RU" sz="2800" dirty="0"/>
              <a:t>Памятники, библиотеки, улицы и планета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91276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9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Потомки А.С. Пушкина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17" y="3087945"/>
            <a:ext cx="442648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860125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75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Викторина </a:t>
            </a:r>
            <a:br>
              <a:rPr lang="ru-RU" b="1" dirty="0"/>
            </a:br>
            <a:r>
              <a:rPr lang="ru-RU" b="1" dirty="0"/>
              <a:t>по произведениям </a:t>
            </a:r>
            <a:r>
              <a:rPr lang="ru-RU" b="1" dirty="0" err="1"/>
              <a:t>А.С.Пушкина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b="1" i="1" dirty="0"/>
              <a:t>. Как звали похищенную невесту Руслана из поэмы А.С. Пушкина?</a:t>
            </a:r>
          </a:p>
          <a:p>
            <a:r>
              <a:rPr lang="ru-RU" dirty="0"/>
              <a:t>А) Елена;</a:t>
            </a:r>
          </a:p>
          <a:p>
            <a:r>
              <a:rPr lang="ru-RU" dirty="0"/>
              <a:t>Б) Людмила; </a:t>
            </a:r>
          </a:p>
          <a:p>
            <a:r>
              <a:rPr lang="ru-RU" dirty="0"/>
              <a:t>В) Мария;</a:t>
            </a:r>
          </a:p>
          <a:p>
            <a:r>
              <a:rPr lang="ru-RU" dirty="0"/>
              <a:t>Г) Ольга.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51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" y="569451"/>
            <a:ext cx="9026152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51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Пушкинский праздник поэзии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9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Как звали няню Александра Сергеевича?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Мария Ивановна;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 Баба Валя;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 Арина Родионовна;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Г) Тетя Оксана.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3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4. Как называет поэт свою няню в стихах?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 подруга суровых дней;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 моя родная;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 голубка Арина.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58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«Я помню чудное мгновенье...» Кому из этих женщин посвящено данное стихотворение: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Наталье Гончаровой;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 Анне Петровне Керн;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 другу Ивану Пущину;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 няне Арине Родионовне</a:t>
            </a:r>
            <a:br>
              <a:rPr lang="ru-RU" dirty="0">
                <a:latin typeface="Times New Roman"/>
                <a:ea typeface="Times New Roman"/>
              </a:rPr>
            </a:b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888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6. Какой великий поэт своего времени заметил поэтический талант Александра Пушкина на экзамене по русской словесности? Окрыленный первым успехом, юный гимназист посвятил старику свое стихотворение. О ком речь?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>А) Гавриил Державин;</a:t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>Б) Михаил Лермонтов;</a:t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>В) Михаил Ломоносов</a:t>
            </a:r>
            <a:r>
              <a:rPr lang="ru-RU" dirty="0">
                <a:latin typeface="Times New Roman"/>
                <a:ea typeface="Times New Roman"/>
              </a:rPr>
              <a:t>.</a:t>
            </a:r>
            <a:br>
              <a:rPr lang="ru-RU" dirty="0">
                <a:latin typeface="Times New Roman"/>
                <a:ea typeface="Times New Roman"/>
              </a:rPr>
            </a:b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02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7. Благодаря влиянию этой женщины на маленького Сашу, на свет появилось много любимых и в настоящее время </a:t>
            </a:r>
            <a:r>
              <a:rPr lang="ru-RU" b="1" i="1" dirty="0">
                <a:latin typeface="Times New Roman"/>
                <a:ea typeface="Times New Roman"/>
                <a:cs typeface="Times New Roman"/>
                <a:hlinkClick r:id="rId2"/>
              </a:rPr>
              <a:t>сказок для детей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?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Надежда Осиповна;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 Мария Алексеевна;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 Арина Родионовна;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Г) Наталья Гончарова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32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8. Первый и бесценный друг Александра Пушкина, которому поэт посвятил свое стихотворение:</a:t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Петр Чаадаев;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 Иван </a:t>
            </a:r>
            <a:r>
              <a:rPr lang="ru-RU" dirty="0" err="1">
                <a:latin typeface="Times New Roman"/>
                <a:ea typeface="Times New Roman"/>
              </a:rPr>
              <a:t>Пущин</a:t>
            </a:r>
            <a:r>
              <a:rPr lang="ru-RU" dirty="0">
                <a:latin typeface="Times New Roman"/>
                <a:ea typeface="Times New Roman"/>
              </a:rPr>
              <a:t>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 Василий Жуковский;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Г) Михаил Лермонтов.</a:t>
            </a:r>
            <a:br>
              <a:rPr lang="ru-RU" dirty="0">
                <a:latin typeface="Times New Roman"/>
                <a:ea typeface="Times New Roman"/>
              </a:rPr>
            </a:b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57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9. Александр Сергеевич написал более 30 произведений осенью 1930г. Этот период его творчества носит название: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 Болдинская осень;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 Бабье лето;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 Холодная осень 1830 г.</a:t>
            </a:r>
            <a:br>
              <a:rPr lang="ru-RU" dirty="0">
                <a:latin typeface="Times New Roman"/>
                <a:ea typeface="Times New Roman"/>
              </a:rPr>
            </a:b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1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10. Цикл небольших прозаических произведений, выпущенных Великим классиком без указания авторства, под псевдонимом: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Капитанская дочка;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 Медный всадник;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 Повести Белкина;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Г) Ночь перед Рождеством.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397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11. Когда в нашей стране отмечается Пушкинский день?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1 сентября;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 1 января;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 6 июня;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Г) 8 июля.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85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12. Какой язык поэт знал лучше русского? 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латинский;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 французский;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 немецкий;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Г) греческий.</a:t>
            </a:r>
            <a:br>
              <a:rPr lang="ru-RU" dirty="0">
                <a:latin typeface="Times New Roman"/>
                <a:ea typeface="Times New Roman"/>
              </a:rPr>
            </a:b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8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5365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12976"/>
            <a:ext cx="54768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960440" cy="278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75556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995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13. Родовое имение Пушкиных, где прошел самый плодотворный период творчества поэта, называется: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А) Михайловское;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Б) Болдино;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В) Царское село;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Г) Московская усадьба.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6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</a:rPr>
              <a:t>14. Где учился юный Александр Пушкин?</a:t>
            </a:r>
            <a:br>
              <a:rPr lang="ru-RU" sz="3600" b="1" i="1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А) В Царскосельском лицее;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Б) В Московской гимназии;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В) В Кадетском корпусе;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Г) В обычной московской школе.</a:t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213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20034"/>
            <a:ext cx="2706191" cy="286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220"/>
            <a:ext cx="3240360" cy="384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692695"/>
            <a:ext cx="4572000" cy="2498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40"/>
              </a:lnSpc>
              <a:spcAft>
                <a:spcPts val="0"/>
              </a:spcAft>
            </a:pPr>
            <a:r>
              <a:rPr lang="fr-FR" b="1" i="1" dirty="0"/>
              <a:t>MATIN D'HIVER</a:t>
            </a:r>
            <a:endParaRPr lang="ru-RU" b="1" i="1" dirty="0">
              <a:latin typeface="Georgia"/>
              <a:ea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en-US" b="1" i="1" dirty="0">
                <a:latin typeface="Georgia"/>
                <a:ea typeface="Times New Roman"/>
              </a:rPr>
              <a:t>Grand gel et soleil,oh, merveille!           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en-US" b="1" i="1" dirty="0">
                <a:latin typeface="Georgia"/>
                <a:ea typeface="Times New Roman"/>
              </a:rPr>
              <a:t>Tu dors toujours, charmante amie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en-US" b="1" i="1" dirty="0">
                <a:latin typeface="Georgia"/>
                <a:ea typeface="Times New Roman"/>
              </a:rPr>
              <a:t>il est temps, belle, éveille-toi :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en-US" b="1" i="1" dirty="0">
                <a:latin typeface="Georgia"/>
                <a:ea typeface="Times New Roman"/>
              </a:rPr>
              <a:t>ouvre tes yeux, indolemment fermés,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en-US" b="1" i="1" dirty="0">
                <a:latin typeface="Georgia"/>
                <a:ea typeface="Times New Roman"/>
              </a:rPr>
              <a:t>cours au-devant de l'aurore des neiges,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en-US" b="1" i="1" dirty="0">
                <a:latin typeface="Georgia"/>
                <a:ea typeface="Times New Roman"/>
              </a:rPr>
              <a:t>apparais étoile du Nord !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7311" y="951985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Georgia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698" y="3933055"/>
            <a:ext cx="4544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>
                <a:latin typeface="Times New Roman"/>
              </a:rPr>
              <a:t>ЗИМНЕЕ УТРО</a:t>
            </a:r>
          </a:p>
          <a:p>
            <a:r>
              <a:rPr lang="ru-RU" b="1" i="1" dirty="0"/>
              <a:t>Мороз и солнце; день чудесный!</a:t>
            </a:r>
            <a:br>
              <a:rPr lang="ru-RU" b="1" i="1" dirty="0"/>
            </a:br>
            <a:r>
              <a:rPr lang="ru-RU" b="1" i="1" dirty="0"/>
              <a:t>Еще ты дремлешь, друг прелестный —</a:t>
            </a:r>
            <a:br>
              <a:rPr lang="ru-RU" b="1" i="1" dirty="0"/>
            </a:br>
            <a:r>
              <a:rPr lang="ru-RU" b="1" i="1" dirty="0"/>
              <a:t>Пора, красавица, проснись:</a:t>
            </a:r>
            <a:br>
              <a:rPr lang="ru-RU" b="1" i="1" dirty="0"/>
            </a:br>
            <a:r>
              <a:rPr lang="ru-RU" b="1" i="1" dirty="0"/>
              <a:t>Открой сомкнуты негой взоры</a:t>
            </a:r>
            <a:br>
              <a:rPr lang="ru-RU" b="1" i="1" dirty="0"/>
            </a:br>
            <a:r>
              <a:rPr lang="ru-RU" b="1" i="1" dirty="0"/>
              <a:t>Навстречу северной Авроры,</a:t>
            </a:r>
            <a:br>
              <a:rPr lang="ru-RU" b="1" i="1" dirty="0"/>
            </a:br>
            <a:r>
              <a:rPr lang="ru-RU" b="1" i="1" dirty="0">
                <a:latin typeface="Times New Roman"/>
              </a:rPr>
              <a:t>Звездою севера явись!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2770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prstClr val="black"/>
                </a:solidFill>
              </a:rPr>
              <a:t>«СКАЗКУ ЭТУ ПОВЕДАЮ ТЕПЕРЬ Я СВЕТУ»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04" y="1600200"/>
            <a:ext cx="4612791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7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cap="all" dirty="0"/>
            </a:br>
            <a:br>
              <a:rPr lang="ru-RU" sz="2200" cap="all" dirty="0"/>
            </a:br>
            <a:br>
              <a:rPr lang="ru-RU" sz="2200" cap="all" dirty="0"/>
            </a:br>
            <a:br>
              <a:rPr lang="ru-RU" sz="2200" cap="all" dirty="0"/>
            </a:br>
            <a:br>
              <a:rPr lang="ru-RU" sz="2200" cap="all" dirty="0"/>
            </a:br>
            <a:br>
              <a:rPr lang="ru-RU" sz="2200" cap="all" dirty="0"/>
            </a:br>
            <a:r>
              <a:rPr lang="ru-RU" sz="2200" cap="all" dirty="0"/>
              <a:t>1799 ГОД</a:t>
            </a:r>
            <a:br>
              <a:rPr lang="ru-RU" sz="2200" cap="all" dirty="0"/>
            </a:br>
            <a:r>
              <a:rPr lang="ru-RU" sz="2200" cap="all" dirty="0"/>
              <a:t>В этот год на свет появился Александр Пушкин, которого в будущем назовут "Солнце русской поэзии".</a:t>
            </a:r>
            <a:br>
              <a:rPr lang="ru-RU" sz="2200" cap="all" dirty="0"/>
            </a:br>
            <a:r>
              <a:rPr lang="ru-RU" cap="all" dirty="0"/>
              <a:t> </a:t>
            </a:r>
            <a:br>
              <a:rPr lang="ru-RU" cap="all" dirty="0"/>
            </a:br>
            <a:br>
              <a:rPr lang="ru-RU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89" y="1772816"/>
            <a:ext cx="6667500" cy="48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7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8"/>
          </a:xfrm>
        </p:spPr>
        <p:txBody>
          <a:bodyPr>
            <a:noAutofit/>
          </a:bodyPr>
          <a:lstStyle/>
          <a:p>
            <a:r>
              <a:rPr lang="ru-RU" sz="2800" b="1" cap="all" dirty="0"/>
              <a:t>ЛЮБОВЬ К РОДНОМУ ЯЗЫКУ </a:t>
            </a:r>
            <a:br>
              <a:rPr lang="ru-RU" sz="2800" b="1" cap="all" dirty="0"/>
            </a:br>
            <a:r>
              <a:rPr lang="ru-RU" sz="28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569"/>
            <a:ext cx="914400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0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cap="all" dirty="0"/>
            </a:br>
            <a:br>
              <a:rPr lang="ru-RU" b="1" cap="all" dirty="0"/>
            </a:br>
            <a:r>
              <a:rPr lang="ru-RU" b="1" cap="all" dirty="0"/>
              <a:t>ИМПЕРАТОРСКИЙ ЦАРСКОСЕЛЬСКИЙ ЛИЦЕЙ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326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48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63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rgbClr val="000000"/>
                </a:solidFill>
                <a:latin typeface="Roboto-Medium"/>
              </a:rPr>
              <a:t>ПОСЛЕ ОКОНЧАНИЯ ЛИЦЕЯ</a:t>
            </a:r>
            <a:br>
              <a:rPr lang="ru-RU" b="1" cap="all" dirty="0">
                <a:solidFill>
                  <a:srgbClr val="000000"/>
                </a:solidFill>
                <a:latin typeface="Roboto-Medium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94421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Roboto-Light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Roboto-Medium"/>
              </a:rPr>
              <a:t>Василий Андреевич Жуковский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Roboto-Medium"/>
              </a:rPr>
              <a:t>Издание поэмы "Руслан и Людмила", 1820 г.</a:t>
            </a:r>
          </a:p>
          <a:p>
            <a:pPr marL="0" indent="0" algn="just">
              <a:buNone/>
            </a:pPr>
            <a:br>
              <a:rPr lang="ru-RU" dirty="0">
                <a:solidFill>
                  <a:srgbClr val="000000"/>
                </a:solidFill>
                <a:latin typeface="Roboto-Light"/>
              </a:rPr>
            </a:br>
            <a:endParaRPr lang="ru-RU" dirty="0">
              <a:solidFill>
                <a:srgbClr val="000000"/>
              </a:solidFill>
              <a:latin typeface="Roboto-Light"/>
            </a:endParaRP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5" y="2636912"/>
            <a:ext cx="3255744" cy="357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3140968"/>
            <a:ext cx="482453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On seashore far a green oak towers,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And to it with a gold chain bound, 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A learned cat whiles away the hours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By walking slowly round and round.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To right he walks, and sings a ditty;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To left he walks, and tells a tale…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3299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1044</Words>
  <Application>Microsoft Office PowerPoint</Application>
  <PresentationFormat>Экран (4:3)</PresentationFormat>
  <Paragraphs>94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Georgia</vt:lpstr>
      <vt:lpstr>Roboto-Light</vt:lpstr>
      <vt:lpstr>Roboto-Medium</vt:lpstr>
      <vt:lpstr>Times New Roman</vt:lpstr>
      <vt:lpstr>Titilliumweb</vt:lpstr>
      <vt:lpstr>Тема Office</vt:lpstr>
      <vt:lpstr>  ДЕПАРТАМЕНТ ОБРАЗОВАНИЯ И НАУКИ БРЯНСКОЙ ОБЛАСТИ ГАПОУ «Брянский техникум питания и торговли»  6 июня- День памяти А.С. Пушкина в России и за рубежом» </vt:lpstr>
      <vt:lpstr>Пушкинский праздник поэзии</vt:lpstr>
      <vt:lpstr>Презентация PowerPoint</vt:lpstr>
      <vt:lpstr>«СКАЗКУ ЭТУ ПОВЕДАЮ ТЕПЕРЬ Я СВЕТУ»</vt:lpstr>
      <vt:lpstr>      1799 ГОД В этот год на свет появился Александр Пушкин, которого в будущем назовут "Солнце русской поэзии".    </vt:lpstr>
      <vt:lpstr>ЛЮБОВЬ К РОДНОМУ ЯЗЫКУ   </vt:lpstr>
      <vt:lpstr>  ИМПЕРАТОРСКИЙ ЦАРСКОСЕЛЬСКИЙ ЛИЦЕЙ </vt:lpstr>
      <vt:lpstr>Презентация PowerPoint</vt:lpstr>
      <vt:lpstr>ПОСЛЕ ОКОНЧАНИЯ ЛИЦЕЯ </vt:lpstr>
      <vt:lpstr>ССЫЛКА В СЕЛО МИХАЙЛОВСКОЕ </vt:lpstr>
      <vt:lpstr>ПУШКИН И ЦЕНЗУРА </vt:lpstr>
      <vt:lpstr>БОЛДИНСКАЯ ОСЕНЬ</vt:lpstr>
      <vt:lpstr>НАТАЛЬЯ ГОНЧАРОВА </vt:lpstr>
      <vt:lpstr>ДУЭЛЬ НА ЧЕРНОЙ РЕЧКЕ</vt:lpstr>
      <vt:lpstr>СОЛНЦЕ РУССКОЙ ПОЭЗИИ</vt:lpstr>
      <vt:lpstr>СОЛНЦЕ РУССКОЙ ЛИТЕРАУТРЫ Памятники, библиотеки, улицы и планета</vt:lpstr>
      <vt:lpstr>Потомки А.С. Пушкина</vt:lpstr>
      <vt:lpstr>Викторина  по произведениям А.С.Пушкина</vt:lpstr>
      <vt:lpstr>Презентация PowerPoint</vt:lpstr>
      <vt:lpstr>      3. Как звали няню Александра Сергеевича? А) Мария Ивановна; Б) Баба Валя; В) Арина Родионовна; Г) Тетя Оксана.</vt:lpstr>
      <vt:lpstr>     4. Как называет поэт свою няню в стихах? А) подруга суровых дней; Б) моя родная; В) голубка Арина. </vt:lpstr>
      <vt:lpstr>       5. «Я помню чудное мгновенье...» Кому из этих женщин посвящено данное стихотворение: А) Наталье Гончаровой; Б) Анне Петровне Керн; В) другу Ивану Пущину; В) няне Арине Родионовне  </vt:lpstr>
      <vt:lpstr>         6. Какой великий поэт своего времени заметил поэтический талант Александра Пушкина на экзамене по русской словесности? Окрыленный первым успехом, юный гимназист посвятил старику свое стихотворение. О ком речь? А) Гавриил Державин; Б) Михаил Лермонтов; В) Михаил Ломоносов.  </vt:lpstr>
      <vt:lpstr>       7. Благодаря влиянию этой женщины на маленького Сашу, на свет появилось много любимых и в настоящее время сказок для детей? А) Надежда Осиповна; Б) Мария Алексеевна; В) Арина Родионовна;  Г) Наталья Гончарова</vt:lpstr>
      <vt:lpstr>         8. Первый и бесценный друг Александра Пушкина, которому поэт посвятил свое стихотворение: А) Петр Чаадаев; Б) Иван Пущин; В) Василий Жуковский; Г) Михаил Лермонтов.  </vt:lpstr>
      <vt:lpstr>        9. Александр Сергеевич написал более 30 произведений осенью 1930г. Этот период его творчества носит название: А) Болдинская осень; Б) Бабье лето; В) Холодная осень 1830 г.  </vt:lpstr>
      <vt:lpstr>        10. Цикл небольших прозаических произведений, выпущенных Великим классиком без указания авторства, под псевдонимом: А) Капитанская дочка; Б) Медный всадник; В) Повести Белкина; Г) Ночь перед Рождеством. </vt:lpstr>
      <vt:lpstr>       11. Когда в нашей стране отмечается Пушкинский день? А) 1 сентября; Б) 1 января; В) 6 июня; Г) 8 июля. </vt:lpstr>
      <vt:lpstr>       12. Какой язык поэт знал лучше русского?  А) латинский; Б) французский; В) немецкий; Г) греческий.  </vt:lpstr>
      <vt:lpstr>        13. Родовое имение Пушкиных, где прошел самый плодотворный период творчества поэта, называется: А) Михайловское; Б) Болдино; В) Царское село; Г) Московская усадьба. </vt:lpstr>
      <vt:lpstr>       14. Где учился юный Александр Пушкин? А) В Царскосельском лицее; Б) В Московской гимназии; В) В Кадетском корпусе; Г) В обычной московской школе.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«СКАЗКУ ЭТУ ПОВЕДАЮ ТЕПЕРЬ Я СВЕТУ»</dc:title>
  <dc:creator>Дмитрий</dc:creator>
  <cp:lastModifiedBy>Розявко Дмитрий</cp:lastModifiedBy>
  <cp:revision>27</cp:revision>
  <dcterms:created xsi:type="dcterms:W3CDTF">2023-05-08T19:17:56Z</dcterms:created>
  <dcterms:modified xsi:type="dcterms:W3CDTF">2023-10-20T19:13:19Z</dcterms:modified>
</cp:coreProperties>
</file>