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59" r:id="rId5"/>
    <p:sldId id="264" r:id="rId6"/>
    <p:sldId id="258" r:id="rId7"/>
    <p:sldId id="260" r:id="rId8"/>
    <p:sldId id="261" r:id="rId9"/>
    <p:sldId id="262" r:id="rId10"/>
    <p:sldId id="263" r:id="rId11"/>
    <p:sldId id="266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CE071-806B-42A2-9873-98EFDB72C096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74EC5-A74B-4EB5-A880-11066C79F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74EC5-A74B-4EB5-A880-11066C79F5E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285728"/>
            <a:ext cx="4929222" cy="4071966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ПСИХОСОМАТИКА ЗДОРОВЬЯ.</a:t>
            </a:r>
            <a:endParaRPr lang="ru-RU" sz="3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929198"/>
            <a:ext cx="8358246" cy="1714512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преподавателя,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педагога-психолога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Нижнетагильского филиала ГБПОУ «СОМК»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Кашиной Натальи Валентиновны.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et\Downloads\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3714776" cy="5114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set\Desktop\img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set\Desktop\шкала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290"/>
            <a:ext cx="6786609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set\Downloads\Эффекты возбуждения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35824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214290"/>
            <a:ext cx="6215074" cy="6429420"/>
          </a:xfrm>
        </p:spPr>
        <p:txBody>
          <a:bodyPr>
            <a:normAutofit fontScale="70000" lnSpcReduction="20000"/>
          </a:bodyPr>
          <a:lstStyle/>
          <a:p>
            <a:pPr algn="ctr"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 предусматривает 3 этапа: первичный, вторичный и троичный.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мерам первичной профилактики относят: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информирование о предстоящей ситуации;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необходимым навыкам.</a:t>
            </a:r>
          </a:p>
          <a:p>
            <a:pPr algn="ctr"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вторичной профилактики проводятся следующие мероприятия: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меры по обеспечению безопасности населения;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раннюю диагностика возможных расстройств;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психотерапию и оказание необходимой медицинской помощи.</a:t>
            </a:r>
          </a:p>
          <a:p>
            <a:pPr algn="ctr"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Третичная профилактика подразумевает: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медикаментозное и психотерапевтическое лечение расстройств;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 в социальной адаптации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 меры в условиях ожидаемых и заведомо губительных для психики человека ситуаций помогут снизить количество возможных тяжелых психических расстройств.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set\Desktop\158b72a129694b5ffea902fd4a177c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81" y="1428736"/>
            <a:ext cx="2748813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285728"/>
            <a:ext cx="5786478" cy="635798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Психосоматика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(греч.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psyche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душа,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soma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тело) - направление в медицине и психологии, занимающееся изучением влияния психологических (преимущественно психогенных) факторов на возникновение и последующую динамику соматических заболеваний.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Американский физиолог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Уолтер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Кэннон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(W.Сannon,1871-1945), известный как автор понятия «гомеостаз», доказал, что организм отвечает на чрезвычайные ситуации определенными адаптивными изменениями.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продемонстрировал, что эмоциональные состояния активизируют физиологические функции, призванные подготовить организм к той ситуации, о которой сигнализируют эмоции.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et\Desktop\Walter_Bradford_Ca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2787499" cy="3489352"/>
          </a:xfrm>
          <a:prstGeom prst="rect">
            <a:avLst/>
          </a:prstGeom>
          <a:noFill/>
        </p:spPr>
      </p:pic>
      <p:pic>
        <p:nvPicPr>
          <p:cNvPr id="1027" name="Picture 3" descr="C:\Users\set\Desktop\slide-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2143140" cy="196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15370" cy="607223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Задачами психологии в </a:t>
            </a:r>
            <a:r>
              <a:rPr lang="ru-RU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психосоматике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становятся: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исследовательская — роли психики в возникновении, течении и предупреждении соматических расстройств;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диагностическая — проведение обследований и диагностики;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консультационная - анализ взаимодействия пациента с окружающей средой;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коррекционная и реабилитационная — разработка, планирование и проведение психологических программ и методов;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психотерапевтическая —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неврачебная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психотерапия при лечении соматических и психосоматических заболеваний;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профилактическая — формирование навыков здорового образа жизни, выявление групп риска.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214290"/>
            <a:ext cx="5786446" cy="6357982"/>
          </a:xfrm>
        </p:spPr>
        <p:txBody>
          <a:bodyPr>
            <a:noAutofit/>
          </a:bodyPr>
          <a:lstStyle/>
          <a:p>
            <a:pPr fontAlgn="base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Реакция на неблагоприятные внешние факторы зависят от индивидуальных особенностей человека и ситуации, вследствие которой и развилось нарушение. </a:t>
            </a:r>
          </a:p>
          <a:p>
            <a:pPr algn="ctr" fontAlgn="base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целом под это определение попадают следующие состояния:</a:t>
            </a:r>
          </a:p>
          <a:p>
            <a:pPr fontAlgn="base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реактивный бред (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параноид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fontAlgn="base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патологические реакции;</a:t>
            </a:r>
          </a:p>
          <a:p>
            <a:pPr fontAlgn="base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возбуждение реактивного типа;</a:t>
            </a:r>
          </a:p>
          <a:p>
            <a:pPr fontAlgn="base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состояние психогенного ступора;</a:t>
            </a:r>
          </a:p>
          <a:p>
            <a:pPr fontAlgn="base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состояние аффективно-шокового психоза;</a:t>
            </a:r>
          </a:p>
          <a:p>
            <a:pPr fontAlgn="base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психогенная депрессия;</a:t>
            </a:r>
          </a:p>
          <a:p>
            <a:pPr fontAlgn="base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реактивный психоз истерического типа;</a:t>
            </a:r>
          </a:p>
          <a:p>
            <a:pPr fontAlgn="base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сумеречное расстройство сознания;</a:t>
            </a:r>
          </a:p>
          <a:p>
            <a:pPr fontAlgn="base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различные виды неврозов;</a:t>
            </a:r>
          </a:p>
          <a:p>
            <a:pPr fontAlgn="base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стрессовое расстройство посттравматического типа.</a:t>
            </a:r>
          </a:p>
        </p:txBody>
      </p:sp>
      <p:pic>
        <p:nvPicPr>
          <p:cNvPr id="2050" name="Picture 2" descr="C:\Users\set\Downloads\kak-stress-vlijaet-na-organiz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2857520" cy="4623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t\Desktop\7fd38b9cccdc2fb2ce60483e499b07b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774907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214290"/>
            <a:ext cx="5786478" cy="62151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Психогенные факторы могут вызывать нарушения в разных органах </a:t>
            </a:r>
          </a:p>
          <a:p>
            <a:pPr algn="ctr">
              <a:buNone/>
            </a:pPr>
            <a:r>
              <a:rPr lang="ru-RU" sz="2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системах организма: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системе – учащение сердцебиения, изменение кровяного давления;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системе дыхания - замедление или учащение дыхания;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пищеварительном тракте - рвоту, поносы, запоры, повышенное слюноотделение, сухость во рту;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сексуальной сфере - усиленную эрекцию, слабость эрекции, набухание клитора и секрецию генитальной области;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мышцах - реакции непроизвольного характера: мышечное напряжение, дрожание;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вегетативной системе - потливость, гиперемию и т.д.</a:t>
            </a:r>
          </a:p>
          <a:p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et\Desktop\91726eb215961a74b0384ad44b3d6d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291100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214290"/>
            <a:ext cx="5857916" cy="607223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Патогенез психосоматических расстройств определяется:   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marL="514350" indent="-51435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неспецифической наследственной и врожденной отягощенностью соматическими нарушениями и дефектами;</a:t>
            </a:r>
          </a:p>
          <a:p>
            <a:pPr marL="514350" indent="-51435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наследственным предрасположением к психосоматическим расстройствам;</a:t>
            </a:r>
          </a:p>
          <a:p>
            <a:pPr marL="514350" indent="-51435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нейродинамическими сдвигами (нарушениями деятельности ЦНС); </a:t>
            </a:r>
          </a:p>
          <a:p>
            <a:pPr marL="514350" indent="-51435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личностными особенностями;</a:t>
            </a:r>
          </a:p>
          <a:p>
            <a:pPr marL="514350" indent="-51435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психическим и физическим состоянием во время действия психотравмирующих событий; </a:t>
            </a:r>
          </a:p>
          <a:p>
            <a:pPr marL="514350" indent="-51435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фоном неблагоприятных семейных и других социальных факторов;</a:t>
            </a:r>
          </a:p>
          <a:p>
            <a:pPr marL="514350" indent="-51435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особенностями  психотравмирующих событий.</a:t>
            </a:r>
          </a:p>
          <a:p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set\Desktop\42f2e27d4d5fdbb9ca714db9f87f18c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2643206" cy="3467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00438"/>
            <a:ext cx="8572560" cy="335756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Адаптационный синдром (лат.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adaptatio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приспособление) — это совокупность 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адаптационных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реакций 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животных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возникающие на значительные по силе и продолжительности неблагоприятные воздействия.             </a:t>
            </a:r>
          </a:p>
          <a:p>
            <a:pPr algn="ctr">
              <a:buNone/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Адаптивный синдром складывается из трех стадий.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1.Реакция тревоги (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аларм-реакция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происходит через две фазы:           а) фаза шока;  б) фаза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противошока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2.Стадия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резистентности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(адаптации).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Стадия истощения.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set\Downloads\obshhij-adaptaczionnyj-sindr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4290"/>
            <a:ext cx="508480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285728"/>
            <a:ext cx="5072098" cy="63579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Теории.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Характерологически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ориентированные направления и типологии личности. 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Психоаналитические концепции. 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Теорияспецифического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психодинамического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конфликта Франца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Александера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 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Интегративные модели. 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Концепция 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алекситимии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Теория стресса.  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Психоэндокринное и 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психоиммунное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направление. 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Концепция враждебности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set\Desktop\content_prichini_zabolevaniy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3500462" cy="4835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341</Words>
  <Application>Microsoft Office PowerPoint</Application>
  <PresentationFormat>Экран (4:3)</PresentationFormat>
  <Paragraphs>72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ПСИХОСОМАТИКА ЗДОРОВЬЯ.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ПСИХОСОМАТИКА ЗДОРОВЬЯ.</dc:title>
  <dc:creator>set</dc:creator>
  <cp:lastModifiedBy>set</cp:lastModifiedBy>
  <cp:revision>26</cp:revision>
  <dcterms:created xsi:type="dcterms:W3CDTF">2023-10-04T04:01:46Z</dcterms:created>
  <dcterms:modified xsi:type="dcterms:W3CDTF">2023-10-11T01:36:43Z</dcterms:modified>
</cp:coreProperties>
</file>