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6ED55-937D-4A42-BBB6-2F89B95C8CD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EAC3A-A7FC-435D-92B1-5526E3342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7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EAC3A-A7FC-435D-92B1-5526E33423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4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F143-44D8-4AA8-AE84-EA1EF16F37FA}" type="datetime1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08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0925-5E79-43FC-8FF8-74BE88F0B348}" type="datetime1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4559-8E85-4379-8572-6E57BD8A69E9}" type="datetime1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2DFD-8A1D-4833-AC57-980D9B1DEAF1}" type="datetime1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0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20F-B84A-422C-853A-B9D9C4D7F332}" type="datetime1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62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2FC-93FF-4225-BF57-29FA58479AD4}" type="datetime1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8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7003-4AA1-44F0-AE4C-D5DB00524B05}" type="datetime1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9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AE1E-364C-4BCC-815A-BC4D10E04C14}" type="datetime1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1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DFA-6C08-4408-97D8-CBD35871E408}" type="datetime1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3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E2BC-5B37-4D51-82BE-96E804FE654E}" type="datetime1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9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29D5-CB13-4CF4-AC2D-A2CB7B3921CA}" type="datetime1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8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854AB-12F3-4DE4-9C13-BB8D0BDB6C90}" type="datetime1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9FF96-8DB8-481E-8DD6-288725B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4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1049155" y="323157"/>
            <a:ext cx="10785794" cy="6139071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187915" y="2329313"/>
            <a:ext cx="8508274" cy="1776548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7915" y="2541069"/>
            <a:ext cx="8419126" cy="96889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+mn-lt"/>
              </a:rPr>
              <a:t>Психофизические особенности дошкольников и их поведение на дороге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8915" y="5065078"/>
            <a:ext cx="5826034" cy="708705"/>
          </a:xfrm>
        </p:spPr>
        <p:txBody>
          <a:bodyPr/>
          <a:lstStyle/>
          <a:p>
            <a:pPr algn="r"/>
            <a:r>
              <a:rPr lang="ru-RU" sz="1800" dirty="0"/>
              <a:t>Подготовила: воспитатель </a:t>
            </a:r>
            <a:r>
              <a:rPr lang="ru-RU" sz="1800" dirty="0" err="1"/>
              <a:t>Тунгускова</a:t>
            </a:r>
            <a:r>
              <a:rPr lang="ru-RU" sz="1800" dirty="0"/>
              <a:t> С.В.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224" y="653035"/>
            <a:ext cx="7455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автономное дошкольное образовательное учреждение  </a:t>
            </a:r>
            <a:endParaRPr lang="ru-RU" dirty="0" smtClean="0"/>
          </a:p>
          <a:p>
            <a:pPr algn="ctr"/>
            <a:r>
              <a:rPr lang="ru-RU" dirty="0" smtClean="0"/>
              <a:t>"</a:t>
            </a:r>
            <a:r>
              <a:rPr lang="ru-RU" dirty="0"/>
              <a:t>Синеглазка" </a:t>
            </a:r>
            <a:endParaRPr lang="ru-RU" dirty="0" smtClean="0"/>
          </a:p>
          <a:p>
            <a:pPr algn="ctr"/>
            <a:r>
              <a:rPr lang="ru-RU" dirty="0" smtClean="0"/>
              <a:t>муниципального </a:t>
            </a:r>
            <a:r>
              <a:rPr lang="ru-RU" dirty="0"/>
              <a:t>образования город Ноябрьск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2558" y="5970118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2023 </a:t>
            </a:r>
            <a:r>
              <a:rPr lang="ru-RU" dirty="0"/>
              <a:t>год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40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20" y="436621"/>
            <a:ext cx="10729890" cy="59197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08" y="1765662"/>
            <a:ext cx="5020268" cy="30909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1417" y="2295469"/>
            <a:ext cx="49377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дошкольника отсутствует способность быстро принимать решения, формировать пространственные программы движения, соразмерять скорость движущегося автомобиля с тем расстоянием, на котором этот автомобиль находится от него, сразу предугадывать все возможные варианты поведения водителя.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10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9238" t="52317" r="18286" b="8063"/>
          <a:stretch/>
        </p:blipFill>
        <p:spPr>
          <a:xfrm>
            <a:off x="6871876" y="1774806"/>
            <a:ext cx="4392311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74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96" y="436621"/>
            <a:ext cx="10729890" cy="5919729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504404" y="1645917"/>
            <a:ext cx="4911636" cy="3074125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28650" y="2167318"/>
            <a:ext cx="44631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экстремальной ситуации, когда ребенок поставлен перед выбором, как поступить, он легко теряется, впадает в состояние безысходной опасности, незащищенности. Чем труднее ситуация, тем сильнее развивается торможение в центральной нервной системе ребенка.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11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4695" t="10063" r="6877" b="7761"/>
          <a:stretch/>
        </p:blipFill>
        <p:spPr>
          <a:xfrm>
            <a:off x="6781801" y="1645917"/>
            <a:ext cx="4698190" cy="30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5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70" y="516472"/>
            <a:ext cx="10729890" cy="59197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743" y="776705"/>
            <a:ext cx="4919898" cy="30909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004" y="776705"/>
            <a:ext cx="4919898" cy="30909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97108" y="1655114"/>
            <a:ext cx="3953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Таким образом, мы не можем предоставлять ребенку - дошкольнику самому решать дорожные проблемы. Рядом должен находиться взрослый.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99218" y="1029513"/>
            <a:ext cx="45545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Основываясь на психофизических особенностях </a:t>
            </a:r>
            <a:r>
              <a:rPr lang="ru-RU" dirty="0" smtClean="0"/>
              <a:t>детей </a:t>
            </a:r>
            <a:r>
              <a:rPr lang="ru-RU" dirty="0"/>
              <a:t>необходимо в доступной для них форме донести информацию о дорожных происшествиях и </a:t>
            </a:r>
            <a:r>
              <a:rPr lang="ru-RU" dirty="0" smtClean="0"/>
              <a:t>правилах </a:t>
            </a:r>
            <a:r>
              <a:rPr lang="ru-RU" dirty="0"/>
              <a:t>поведения на дороге. Необходимо контролировать ребенка до тех пор, пока он не научится самостоятельно переходить дорогу и не поймет всю опасность проезжей части и движущихся </a:t>
            </a:r>
            <a:r>
              <a:rPr lang="ru-RU" dirty="0" smtClean="0"/>
              <a:t>автомобилей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t="23333"/>
          <a:stretch/>
        </p:blipFill>
        <p:spPr>
          <a:xfrm>
            <a:off x="3727194" y="3994085"/>
            <a:ext cx="5173041" cy="22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2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47" y="436621"/>
            <a:ext cx="10729890" cy="59197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143" y="1851015"/>
            <a:ext cx="4919898" cy="30909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01240" y="2948243"/>
            <a:ext cx="4581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03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/>
        </p:nvSpPr>
        <p:spPr>
          <a:xfrm>
            <a:off x="1036321" y="470263"/>
            <a:ext cx="10702835" cy="5886087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638058" y="1837423"/>
            <a:ext cx="4749680" cy="3012617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79172" y="2328068"/>
            <a:ext cx="42079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Дошкольники, оказавшиеся на проезжей части дорог без сопровождения взрослых, попадают  в ДТП в силу психофизиологических особенностей их высшей нервной деятельности, что сказывается на поведении в дорожной среде.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016" y="1837424"/>
            <a:ext cx="3848332" cy="301261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41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38" y="436621"/>
            <a:ext cx="10729890" cy="59197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123" y="1787736"/>
            <a:ext cx="5427408" cy="30909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20776" y="2179044"/>
            <a:ext cx="52861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ребенка 3-4-летнего возраста при ознакомлении с новыми незнакомыми предметами сохраняется тесное взаимодействие восприятия и двигательных действий. Он не ставит перед собой никакой цели запомнить какие-либо объекты или слова. Они запоминаются как результат восприятия и наиболее точно и прочно в тех случаях, когда образы или явления эмоционально окрашены.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3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924" y="1787736"/>
            <a:ext cx="3971295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3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12" y="409125"/>
            <a:ext cx="10729890" cy="5919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915" y="1823520"/>
            <a:ext cx="4754342" cy="30909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26771" y="2630325"/>
            <a:ext cx="4530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ребенка 4-5-летнего возраста почти все процессы активности мозга происходят на подсознательном уровне. Активизация его внимания возможна лишь при условии эмоционально окрашенных стимулов.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4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879" y="1841810"/>
            <a:ext cx="3365284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9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20" y="436621"/>
            <a:ext cx="10729890" cy="59197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272" y="1970615"/>
            <a:ext cx="4755292" cy="30909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68072" y="2934820"/>
            <a:ext cx="3953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Дошкольник плохо распознает источники звуков. Он слышит только те звуки, которые ему интересны.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5522" t="5103" r="7951" b="9929"/>
          <a:stretch/>
        </p:blipFill>
        <p:spPr>
          <a:xfrm>
            <a:off x="6888815" y="1970615"/>
            <a:ext cx="3936274" cy="309225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0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04" y="436621"/>
            <a:ext cx="10729890" cy="5919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257" y="1835707"/>
            <a:ext cx="4755292" cy="30909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41806" y="2504014"/>
            <a:ext cx="40581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Можно предположить, что в связи с подвижностью детей, их повышенной возбудимостью, наличием сравнительно коротких нервных путей от рецепторов к мышцам время реакции у них должно быть коротким.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6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818" y="1835707"/>
            <a:ext cx="2916579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61" y="486859"/>
            <a:ext cx="10729890" cy="5919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875" y="1927622"/>
            <a:ext cx="4920549" cy="30909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63132" y="2518149"/>
            <a:ext cx="47552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дошкольника неустойчивое и быстрое истощение нервной системы, процессы возбуждения преобладают над процессами торможения, быстро образуются и исчезают условные рефлексы, потребность в движении преобладает над осторожностью.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823" y="1927622"/>
            <a:ext cx="2821631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99" y="436621"/>
            <a:ext cx="10729890" cy="5919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429" y="799814"/>
            <a:ext cx="4919898" cy="3090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542" y="812374"/>
            <a:ext cx="4919898" cy="30909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01208" y="1203682"/>
            <a:ext cx="43020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Есть и индивидуальные особенности поведения дошкольника. Так, для ребенка с сильной нервной системой приятны шумные игры, громкое радио, яркий свет. Чем сильнее раздражители, тем большая у него скорость реакции. И при громком сигнале автомобиля такой ребенок отреагирует быстро.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64084" y="1606620"/>
            <a:ext cx="45284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Ребенок же со слабой нервной системой в этом случае может испугаться, оказаться в замешательстве. У него при сильных раздражителях возникает противоположная реакция - реакция торможения.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b="9640"/>
          <a:stretch/>
        </p:blipFill>
        <p:spPr>
          <a:xfrm>
            <a:off x="4128546" y="4046930"/>
            <a:ext cx="4799767" cy="21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74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95" y="436621"/>
            <a:ext cx="10729890" cy="5919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166" y="1637749"/>
            <a:ext cx="4919898" cy="30909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32783" y="2029057"/>
            <a:ext cx="44326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Стремление играть в любых ситуациях способствует непредсказуемости и импульсивности в поведении ребенка. Он может побежать на дорогу за укатившимся мячом, или неожиданно появиться на дороге на велосипеде, роликовых коньках, самокате и т.д., не понимая опасности движущегося транспорта.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F96-8DB8-481E-8DD6-288725B50976}" type="slidenum">
              <a:rPr lang="ru-RU" smtClean="0"/>
              <a:t>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736" y="1060180"/>
            <a:ext cx="2935989" cy="19377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335" y="3466010"/>
            <a:ext cx="2856391" cy="19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08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490</Words>
  <Application>Microsoft Office PowerPoint</Application>
  <PresentationFormat>Широкоэкранный</PresentationFormat>
  <Paragraphs>34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Психофизические особенности дошкольников и их поведение на дороге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Психофизические особенности дошкольников и их поведение на дороге</dc:title>
  <dc:creator>роман тунгусков</dc:creator>
  <cp:lastModifiedBy>Учетная запись Майкрософт</cp:lastModifiedBy>
  <cp:revision>21</cp:revision>
  <dcterms:created xsi:type="dcterms:W3CDTF">2021-02-03T13:54:01Z</dcterms:created>
  <dcterms:modified xsi:type="dcterms:W3CDTF">2023-10-16T13:27:04Z</dcterms:modified>
</cp:coreProperties>
</file>