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62" autoAdjust="0"/>
  </p:normalViewPr>
  <p:slideViewPr>
    <p:cSldViewPr snapToGrid="0">
      <p:cViewPr varScale="1">
        <p:scale>
          <a:sx n="65" d="100"/>
          <a:sy n="65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E926C8-87E6-4553-8A84-9169887D82C8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90DB07-2E6F-46C8-822A-52CC53E3C6D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003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26C8-87E6-4553-8A84-9169887D82C8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DB07-2E6F-46C8-822A-52CC53E3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5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26C8-87E6-4553-8A84-9169887D82C8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DB07-2E6F-46C8-822A-52CC53E3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2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26C8-87E6-4553-8A84-9169887D82C8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DB07-2E6F-46C8-822A-52CC53E3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5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E926C8-87E6-4553-8A84-9169887D82C8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90DB07-2E6F-46C8-822A-52CC53E3C6D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16791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26C8-87E6-4553-8A84-9169887D82C8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DB07-2E6F-46C8-822A-52CC53E3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88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26C8-87E6-4553-8A84-9169887D82C8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DB07-2E6F-46C8-822A-52CC53E3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28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26C8-87E6-4553-8A84-9169887D82C8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DB07-2E6F-46C8-822A-52CC53E3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6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26C8-87E6-4553-8A84-9169887D82C8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DB07-2E6F-46C8-822A-52CC53E3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FE926C8-87E6-4553-8A84-9169887D82C8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790DB07-2E6F-46C8-822A-52CC53E3C6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3306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FE926C8-87E6-4553-8A84-9169887D82C8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790DB07-2E6F-46C8-822A-52CC53E3C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6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E926C8-87E6-4553-8A84-9169887D82C8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790DB07-2E6F-46C8-822A-52CC53E3C6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95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B682B-F81E-4E47-82BC-880C5939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Исследовательский проект «модульное оригами – </a:t>
            </a:r>
            <a:r>
              <a:rPr lang="ru-RU" dirty="0" err="1"/>
              <a:t>крош</a:t>
            </a:r>
            <a:r>
              <a:rPr lang="ru-RU" dirty="0"/>
              <a:t>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45B156C-7F33-47F1-9A65-7FBE4036AB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17" y="2511528"/>
            <a:ext cx="2778340" cy="361950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F07A165-4CA7-49F4-AC79-1E6DA711B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7551173" y="4483510"/>
            <a:ext cx="45719" cy="235974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2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B682B-F81E-4E47-82BC-880C5939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329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Сборка отдельных частей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E7FD218-779D-46A6-8EF7-27E5941D37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69" y="1396314"/>
            <a:ext cx="2714625" cy="361950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3D505911-7ACA-4343-993F-E5E44DB0E0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8" y="1396314"/>
            <a:ext cx="2714625" cy="3619500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4E5B08-3B5A-4566-AFE0-C69D9ACDA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1" y="2779757"/>
            <a:ext cx="2571750" cy="3619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7D9239F-FEB9-4FD2-A0A6-6A2EE5D76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394" y="2779757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3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61F19-37E9-43CD-9DBF-4250C244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76858"/>
          </a:xfrm>
        </p:spPr>
        <p:txBody>
          <a:bodyPr/>
          <a:lstStyle/>
          <a:p>
            <a:pPr algn="ctr"/>
            <a:r>
              <a:rPr lang="ru-RU" dirty="0"/>
              <a:t>Соединение частей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9141FB-2501-481E-8F7B-666EB5B2C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90" y="1927654"/>
            <a:ext cx="2695575" cy="3594100"/>
          </a:xfrm>
        </p:spPr>
      </p:pic>
    </p:spTree>
    <p:extLst>
      <p:ext uri="{BB962C8B-B14F-4D97-AF65-F5344CB8AC3E}">
        <p14:creationId xmlns:p14="http://schemas.microsoft.com/office/powerpoint/2010/main" val="3336978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B682B-F81E-4E47-82BC-880C5939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329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оформление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EAA2A8B-4B83-49B6-9F4A-D28B3ADAC9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1" y="2162432"/>
            <a:ext cx="2714625" cy="3619500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64E7E45-B027-4EE8-8D68-372A0A4B30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64" y="2162432"/>
            <a:ext cx="2714625" cy="3619500"/>
          </a:xfrm>
        </p:spPr>
      </p:pic>
    </p:spTree>
    <p:extLst>
      <p:ext uri="{BB962C8B-B14F-4D97-AF65-F5344CB8AC3E}">
        <p14:creationId xmlns:p14="http://schemas.microsoft.com/office/powerpoint/2010/main" val="297248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0B38A-6F8A-46BE-BC2F-966F687B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496065"/>
            <a:ext cx="10178322" cy="114917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7495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B682B-F81E-4E47-82BC-880C5939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оглавление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EA8A22A-5687-4E6F-B5D6-F1A6B116FC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3" y="2286001"/>
            <a:ext cx="4059237" cy="3422822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CD41186E-ECD2-40E2-8D25-440FAE430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5360164" cy="3619500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/>
              <a:t>Введение</a:t>
            </a:r>
          </a:p>
          <a:p>
            <a:r>
              <a:rPr lang="ru-RU" sz="3600" dirty="0"/>
              <a:t>1. История оригами</a:t>
            </a:r>
          </a:p>
          <a:p>
            <a:r>
              <a:rPr lang="ru-RU" sz="3600" dirty="0"/>
              <a:t>2. Традиции оригами</a:t>
            </a:r>
          </a:p>
          <a:p>
            <a:r>
              <a:rPr lang="ru-RU" sz="3600" dirty="0"/>
              <a:t>3. Философия оригами</a:t>
            </a:r>
          </a:p>
          <a:p>
            <a:r>
              <a:rPr lang="ru-RU" sz="3600" dirty="0"/>
              <a:t>4. Применение оригами</a:t>
            </a:r>
          </a:p>
          <a:p>
            <a:r>
              <a:rPr lang="ru-RU" sz="3600" dirty="0"/>
              <a:t>5. Творческая часть – поделка в технике оригами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56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6AF45-05A7-40DB-A85E-2F86426C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747084"/>
            <a:ext cx="8187071" cy="1155858"/>
          </a:xfrm>
        </p:spPr>
        <p:txBody>
          <a:bodyPr>
            <a:normAutofit fontScale="90000"/>
          </a:bodyPr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3A7839-8CF5-4032-AFE8-C502C91A4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930" y="2224217"/>
            <a:ext cx="7017488" cy="3886700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Модульное оригами — техника складывания оригами, которая, в отличие от классического оригами, использует в процессе складывания несколько листов бумаги. Каждый отдельный листок складывается в модуль по правилам классического оригами, а затем модули соединяются путём вкладывания их друг в друга.</a:t>
            </a:r>
          </a:p>
        </p:txBody>
      </p:sp>
    </p:spTree>
    <p:extLst>
      <p:ext uri="{BB962C8B-B14F-4D97-AF65-F5344CB8AC3E}">
        <p14:creationId xmlns:p14="http://schemas.microsoft.com/office/powerpoint/2010/main" val="160718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6AF45-05A7-40DB-A85E-2F86426C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747084"/>
            <a:ext cx="8187071" cy="1155858"/>
          </a:xfrm>
        </p:spPr>
        <p:txBody>
          <a:bodyPr>
            <a:normAutofit/>
          </a:bodyPr>
          <a:lstStyle/>
          <a:p>
            <a:r>
              <a:rPr lang="ru-RU" sz="6600" dirty="0"/>
              <a:t>История оригами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3A7839-8CF5-4032-AFE8-C502C91A4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929" y="1902942"/>
            <a:ext cx="7915221" cy="4399003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800" dirty="0"/>
              <a:t>Истоки техники оригами можно наблюдать не в Японии, а в Китае. В этой стране начали изготавливать такой простой для современного человека материал – бумагу. Секрет изготовления материала держали в крайне строгом секрете. Существует легенда, что уже в 7 веке нашей эры китайский буддийский монах по имени Дан Хо отправился с визитом в Японию, где рассекретил способ производства бумаги. Согласно официальной хроники Японии, события эти развивались в 610 году нашей эры. Спустя столетия жители Японии разработали и собственную технику производства бумаги, которая существенно превосходит Китайскую.</a:t>
            </a:r>
          </a:p>
        </p:txBody>
      </p:sp>
    </p:spTree>
    <p:extLst>
      <p:ext uri="{BB962C8B-B14F-4D97-AF65-F5344CB8AC3E}">
        <p14:creationId xmlns:p14="http://schemas.microsoft.com/office/powerpoint/2010/main" val="398983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6AF45-05A7-40DB-A85E-2F86426C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747084"/>
            <a:ext cx="8187071" cy="1155858"/>
          </a:xfrm>
        </p:spPr>
        <p:txBody>
          <a:bodyPr>
            <a:normAutofit fontScale="90000"/>
          </a:bodyPr>
          <a:lstStyle/>
          <a:p>
            <a:r>
              <a:rPr lang="ru-RU" sz="6600" dirty="0"/>
              <a:t>Традиции оригами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3A7839-8CF5-4032-AFE8-C502C91A4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929" y="1902943"/>
            <a:ext cx="7915221" cy="4207974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800" dirty="0"/>
              <a:t>Искусство оригами стало в Японии семейной традицией, передающейся из поколения в поколение по женской линии. Считалось даже, что по манере складывания и набору фигурок можно было определить, из какой провинции родом девушка и какое образование она получила.</a:t>
            </a:r>
          </a:p>
          <a:p>
            <a:pPr indent="457200" algn="just">
              <a:spcBef>
                <a:spcPts val="0"/>
              </a:spcBef>
            </a:pPr>
            <a:r>
              <a:rPr lang="ru-RU" sz="1800" dirty="0"/>
              <a:t>В конце XVIII века в Японии начали издавать книги, обучающие технике оригами, и это официально ознаменовало превращение храмового обрядового искусства в популярный досуг. А в начале XX века бумажными фигурками увлеклись и в Европе.</a:t>
            </a:r>
          </a:p>
        </p:txBody>
      </p:sp>
    </p:spTree>
    <p:extLst>
      <p:ext uri="{BB962C8B-B14F-4D97-AF65-F5344CB8AC3E}">
        <p14:creationId xmlns:p14="http://schemas.microsoft.com/office/powerpoint/2010/main" val="122781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6AF45-05A7-40DB-A85E-2F86426C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747084"/>
            <a:ext cx="8187071" cy="1155858"/>
          </a:xfrm>
        </p:spPr>
        <p:txBody>
          <a:bodyPr>
            <a:normAutofit/>
          </a:bodyPr>
          <a:lstStyle/>
          <a:p>
            <a:r>
              <a:rPr lang="ru-RU" sz="5000" dirty="0"/>
              <a:t>Философия оригами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3A7839-8CF5-4032-AFE8-C502C91A4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929" y="1902943"/>
            <a:ext cx="7915221" cy="3509316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800" dirty="0"/>
              <a:t>Искусство оригами японцы называют «философия чистых идей». И не напрасно, внимательные японцы считают, что все в этом мире едино и имеет свой смысл, а искусство это, прежде всего отражение внутреннего мира человека. Подобно тому, как мастер влияет на лист бумаги, изменяя его и превращая в красивые формы, так и оригами влияет на внутренний мир человека, делая его чище и богаче, избавляя от гнусных мыслей и организовывая.</a:t>
            </a:r>
          </a:p>
        </p:txBody>
      </p:sp>
    </p:spTree>
    <p:extLst>
      <p:ext uri="{BB962C8B-B14F-4D97-AF65-F5344CB8AC3E}">
        <p14:creationId xmlns:p14="http://schemas.microsoft.com/office/powerpoint/2010/main" val="209339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6AF45-05A7-40DB-A85E-2F86426C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747084"/>
            <a:ext cx="8187071" cy="1155858"/>
          </a:xfrm>
        </p:spPr>
        <p:txBody>
          <a:bodyPr>
            <a:normAutofit/>
          </a:bodyPr>
          <a:lstStyle/>
          <a:p>
            <a:r>
              <a:rPr lang="ru-RU" sz="5000" dirty="0"/>
              <a:t>Применение оригами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3A7839-8CF5-4032-AFE8-C502C91A4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929" y="1902942"/>
            <a:ext cx="7915221" cy="4361933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800" dirty="0" err="1"/>
              <a:t>Судо</a:t>
            </a:r>
            <a:r>
              <a:rPr lang="ru-RU" sz="1800" dirty="0"/>
              <a:t> Рейко, текстильный дизайнер из Японии, известна своим </a:t>
            </a:r>
            <a:r>
              <a:rPr lang="ru-RU" sz="1800" dirty="0" err="1"/>
              <a:t>инноваторским</a:t>
            </a:r>
            <a:r>
              <a:rPr lang="ru-RU" sz="1800" dirty="0"/>
              <a:t> подходом к созданию новых творений. Ярким примером использования оригами в продукции </a:t>
            </a:r>
            <a:r>
              <a:rPr lang="ru-RU" sz="1800" dirty="0" err="1"/>
              <a:t>Судо</a:t>
            </a:r>
            <a:r>
              <a:rPr lang="ru-RU" sz="1800" dirty="0"/>
              <a:t> Рейко может служить ее коллекция сумок, заимствующая уже знакомый сгиб </a:t>
            </a:r>
            <a:r>
              <a:rPr lang="ru-RU" sz="1800" dirty="0" err="1"/>
              <a:t>Миуры</a:t>
            </a:r>
            <a:r>
              <a:rPr lang="ru-RU" sz="1800" dirty="0"/>
              <a:t>. Именно этот сгиб придает сумкам их уникальность – они не только выглядят необычно, но и имеют более глубокий и насыщенный цвет за счет своей текстуры. Таким образом, сумка, изготовленная лишь из одноцветного полотна материи, приобретает в результате множество различных оттенков. При этом каждая из них изготавливается вручную.</a:t>
            </a:r>
          </a:p>
        </p:txBody>
      </p:sp>
    </p:spTree>
    <p:extLst>
      <p:ext uri="{BB962C8B-B14F-4D97-AF65-F5344CB8AC3E}">
        <p14:creationId xmlns:p14="http://schemas.microsoft.com/office/powerpoint/2010/main" val="59473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6AF45-05A7-40DB-A85E-2F86426C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747084"/>
            <a:ext cx="8187071" cy="193433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5000" dirty="0"/>
            </a:br>
            <a:br>
              <a:rPr lang="ru-RU" sz="5000" dirty="0"/>
            </a:br>
            <a:br>
              <a:rPr lang="ru-RU" sz="5000" dirty="0"/>
            </a:br>
            <a:br>
              <a:rPr lang="ru-RU" sz="5000" dirty="0"/>
            </a:br>
            <a:br>
              <a:rPr lang="ru-RU" sz="5000" dirty="0"/>
            </a:br>
            <a:br>
              <a:rPr lang="ru-RU" sz="5000" dirty="0"/>
            </a:br>
            <a:r>
              <a:rPr lang="ru-RU" sz="5000" dirty="0"/>
              <a:t>Творческая часть</a:t>
            </a:r>
            <a:br>
              <a:rPr lang="ru-RU" sz="5000" dirty="0"/>
            </a:br>
            <a:r>
              <a:rPr lang="ru-RU" sz="5000" dirty="0"/>
              <a:t>модульное </a:t>
            </a:r>
            <a:r>
              <a:rPr lang="ru-RU" sz="5000" dirty="0" err="1"/>
              <a:t>оригами»крош</a:t>
            </a:r>
            <a:r>
              <a:rPr lang="ru-RU" sz="5000" dirty="0"/>
              <a:t>»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3A7839-8CF5-4032-AFE8-C502C91A4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929" y="2866768"/>
            <a:ext cx="7915221" cy="3398107"/>
          </a:xfrm>
        </p:spPr>
        <p:txBody>
          <a:bodyPr>
            <a:noAutofit/>
          </a:bodyPr>
          <a:lstStyle/>
          <a:p>
            <a:pPr indent="457200" algn="ctr">
              <a:spcBef>
                <a:spcPts val="0"/>
              </a:spcBef>
            </a:pPr>
            <a:r>
              <a:rPr lang="ru-RU" sz="2800" dirty="0"/>
              <a:t>Этапы работы:</a:t>
            </a:r>
          </a:p>
          <a:p>
            <a:pPr indent="457200" algn="ctr">
              <a:spcBef>
                <a:spcPts val="0"/>
              </a:spcBef>
            </a:pPr>
            <a:endParaRPr lang="ru-RU" sz="2800" dirty="0"/>
          </a:p>
          <a:p>
            <a:pPr algn="ctr">
              <a:spcBef>
                <a:spcPts val="0"/>
              </a:spcBef>
            </a:pPr>
            <a:r>
              <a:rPr lang="ru-RU" sz="2800" dirty="0"/>
              <a:t>1. Изготовление модулей</a:t>
            </a:r>
          </a:p>
          <a:p>
            <a:pPr algn="ctr">
              <a:spcBef>
                <a:spcPts val="0"/>
              </a:spcBef>
            </a:pPr>
            <a:r>
              <a:rPr lang="ru-RU" sz="2800" dirty="0"/>
              <a:t>2. Сборка отдельных частей </a:t>
            </a:r>
          </a:p>
          <a:p>
            <a:pPr algn="ctr">
              <a:spcBef>
                <a:spcPts val="0"/>
              </a:spcBef>
            </a:pPr>
            <a:r>
              <a:rPr lang="ru-RU" sz="2800" dirty="0"/>
              <a:t>(туловище, лапы, уши)</a:t>
            </a:r>
          </a:p>
          <a:p>
            <a:pPr algn="ctr">
              <a:spcBef>
                <a:spcPts val="0"/>
              </a:spcBef>
            </a:pPr>
            <a:r>
              <a:rPr lang="ru-RU" sz="2800" dirty="0"/>
              <a:t>3. Соединение частей</a:t>
            </a:r>
          </a:p>
          <a:p>
            <a:pPr algn="ctr">
              <a:spcBef>
                <a:spcPts val="0"/>
              </a:spcBef>
            </a:pPr>
            <a:r>
              <a:rPr lang="ru-RU" sz="2800" dirty="0"/>
              <a:t>4. оформление</a:t>
            </a:r>
          </a:p>
          <a:p>
            <a:pPr indent="457200" algn="ctr">
              <a:spcBef>
                <a:spcPts val="0"/>
              </a:spcBef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833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B682B-F81E-4E47-82BC-880C5939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329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Изготовление модулей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84F615D-D6ED-4215-BF73-00567EA2AF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87" y="2286000"/>
            <a:ext cx="2714625" cy="3619500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3E7A8FA-4EB3-4D36-99F2-E4656E7F20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37" y="2286000"/>
            <a:ext cx="2714625" cy="3619500"/>
          </a:xfrm>
        </p:spPr>
      </p:pic>
    </p:spTree>
    <p:extLst>
      <p:ext uri="{BB962C8B-B14F-4D97-AF65-F5344CB8AC3E}">
        <p14:creationId xmlns:p14="http://schemas.microsoft.com/office/powerpoint/2010/main" val="2921250220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60</TotalTime>
  <Words>486</Words>
  <Application>Microsoft Office PowerPoint</Application>
  <PresentationFormat>Широкоэкранный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Corbel</vt:lpstr>
      <vt:lpstr>Gill Sans MT</vt:lpstr>
      <vt:lpstr>Impact</vt:lpstr>
      <vt:lpstr>Эмблема</vt:lpstr>
      <vt:lpstr>Исследовательский проект «модульное оригами – крош»</vt:lpstr>
      <vt:lpstr>оглавление</vt:lpstr>
      <vt:lpstr>введение</vt:lpstr>
      <vt:lpstr>История оригами</vt:lpstr>
      <vt:lpstr>Традиции оригами</vt:lpstr>
      <vt:lpstr>Философия оригами</vt:lpstr>
      <vt:lpstr>Применение оригами</vt:lpstr>
      <vt:lpstr>      Творческая часть модульное оригами»крош» </vt:lpstr>
      <vt:lpstr>Изготовление модулей</vt:lpstr>
      <vt:lpstr>Сборка отдельных частей</vt:lpstr>
      <vt:lpstr>Соединение частей</vt:lpstr>
      <vt:lpstr>оформление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«модульное оригами – крош»</dc:title>
  <dc:creator>Пользователь</dc:creator>
  <cp:lastModifiedBy>Пользователь</cp:lastModifiedBy>
  <cp:revision>3</cp:revision>
  <dcterms:created xsi:type="dcterms:W3CDTF">2023-08-18T09:13:15Z</dcterms:created>
  <dcterms:modified xsi:type="dcterms:W3CDTF">2023-10-18T12:09:35Z</dcterms:modified>
</cp:coreProperties>
</file>