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16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25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617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2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288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709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292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93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9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4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48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00933-D653-4506-B9D3-EE2DFA80593A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6A51E-6619-4BCF-938D-68F3098688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57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1.1zoom.ru/big0/526/USA_Parks_Mountains_Lupinus_Mount_Rainier_National_542258_1280x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17"/>
            <a:ext cx="12191999" cy="68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808038"/>
            <a:ext cx="9144000" cy="2387600"/>
          </a:xfrm>
        </p:spPr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Природа и человек</a:t>
            </a:r>
            <a:endParaRPr lang="ru-RU" dirty="0">
              <a:solidFill>
                <a:schemeClr val="bg1">
                  <a:lumMod val="9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1198" y="5405436"/>
            <a:ext cx="6400802" cy="2189163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Работу выполнила </a:t>
            </a:r>
            <a:r>
              <a:rPr lang="ru-RU" b="1" dirty="0" err="1" smtClean="0">
                <a:solidFill>
                  <a:schemeClr val="bg1">
                    <a:lumMod val="95000"/>
                  </a:schemeClr>
                </a:solidFill>
              </a:rPr>
              <a:t>Ящук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 Дарья Сергеевна</a:t>
            </a:r>
          </a:p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учитель начальных классов МБОУ ОШ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10</a:t>
            </a:r>
            <a:endParaRPr lang="en-US" b="1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г. Выкса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3249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0960"/>
            <a:ext cx="12192001" cy="6918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chemeClr val="accent1">
                    <a:lumMod val="50000"/>
                  </a:schemeClr>
                </a:solidFill>
              </a:rPr>
              <a:t>Значение природы в жизни человека</a:t>
            </a:r>
            <a:endParaRPr lang="ru-RU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Природа играет в жизни человека важную роль. Благодаря ей мы получаем не только материальные блага, но и духовные. Поэты – сочиняют стихотворения, художники – пишут картины</a:t>
            </a:r>
            <a:endParaRPr lang="ru-RU" dirty="0"/>
          </a:p>
        </p:txBody>
      </p:sp>
      <p:sp>
        <p:nvSpPr>
          <p:cNvPr id="5" name="AutoShape 2" descr="https://gas-kvas.com/uploads/posts/2023-03/1677870093_gas-kvas-com-p-krasivie-risunki-s-prirodoi-i-zhivotnimi-l-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75" y="3034598"/>
            <a:ext cx="5591441" cy="3482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243" y="3034598"/>
            <a:ext cx="4717330" cy="37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57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377"/>
            <a:ext cx="12192000" cy="69363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Распределите по группам</a:t>
            </a:r>
            <a:endParaRPr lang="ru-RU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Природа                                  Создано человеком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6" y="2409064"/>
            <a:ext cx="2197079" cy="25212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63" y="2409064"/>
            <a:ext cx="2197079" cy="25212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303" y="3141461"/>
            <a:ext cx="2197079" cy="25119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3224" y="4739776"/>
            <a:ext cx="3430478" cy="19235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4761" y="2409064"/>
            <a:ext cx="2863941" cy="202973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7861" y="4991042"/>
            <a:ext cx="2352812" cy="16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76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0188" y="40612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1" u="sng" dirty="0">
                <a:solidFill>
                  <a:schemeClr val="bg2">
                    <a:lumMod val="10000"/>
                  </a:schemeClr>
                </a:solidFill>
              </a:rPr>
              <a:t>Живые существа или организмы:</a:t>
            </a:r>
            <a:endParaRPr lang="en-US" b="1" i="1" u="sng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b="1" i="1" u="sng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дышат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</a:t>
            </a:r>
          </a:p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 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питаются,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  растут,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  развиваются,</a:t>
            </a:r>
            <a:endParaRPr lang="ru-RU" sz="2400" b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</a:rPr>
              <a:t>   приносят потомство,</a:t>
            </a:r>
          </a:p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   умирают.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07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4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377"/>
            <a:ext cx="12192000" cy="693637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Bahnschrift Light SemiCondensed" panose="020B0502040204020203" pitchFamily="34" charset="0"/>
              </a:rPr>
              <a:t>Бактерии</a:t>
            </a:r>
            <a:endParaRPr lang="ru-RU" b="1" dirty="0">
              <a:latin typeface="Bahnschrift Light SemiCondensed" panose="020B0502040204020203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838200" y="141632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i="1" u="sng" dirty="0">
                <a:solidFill>
                  <a:srgbClr val="800000"/>
                </a:solidFill>
              </a:rPr>
              <a:t>Бактерии</a:t>
            </a:r>
            <a:r>
              <a:rPr lang="ru-RU" i="1" dirty="0"/>
              <a:t> </a:t>
            </a:r>
            <a:r>
              <a:rPr lang="ru-RU" dirty="0">
                <a:solidFill>
                  <a:srgbClr val="003300"/>
                </a:solidFill>
              </a:rPr>
              <a:t>- микроорганизмы, </a:t>
            </a:r>
            <a:r>
              <a:rPr lang="ru-RU" dirty="0" smtClean="0">
                <a:solidFill>
                  <a:srgbClr val="003300"/>
                </a:solidFill>
              </a:rPr>
              <a:t>в </a:t>
            </a:r>
            <a:r>
              <a:rPr lang="ru-RU" dirty="0">
                <a:solidFill>
                  <a:srgbClr val="003300"/>
                </a:solidFill>
              </a:rPr>
              <a:t>основном   одноклеточные</a:t>
            </a:r>
            <a:r>
              <a:rPr lang="ru-RU" dirty="0" smtClean="0">
                <a:solidFill>
                  <a:srgbClr val="00330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3300"/>
                </a:solidFill>
              </a:rPr>
              <a:t>Для того, чтобы их изучить, учёные используют микроскоп. </a:t>
            </a: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633" y="2549980"/>
            <a:ext cx="4841846" cy="3626983"/>
          </a:xfrm>
          <a:prstGeom prst="rect">
            <a:avLst/>
          </a:prstGeom>
        </p:spPr>
      </p:pic>
      <p:pic>
        <p:nvPicPr>
          <p:cNvPr id="10" name="Picture 4" descr="mikbiomed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9515" y="2508150"/>
            <a:ext cx="2650839" cy="3668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145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13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gorodniku.com/uploads/posts/2023-01/1674192776_ogorodniku-com-p-peizazhi-prirodi-foto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0588" y="2041903"/>
            <a:ext cx="11667565" cy="2763557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>
                    <a:lumMod val="95000"/>
                  </a:schemeClr>
                </a:solidFill>
              </a:rPr>
              <a:t>Стань другом для природы!</a:t>
            </a:r>
            <a:endParaRPr lang="ru-RU" sz="6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069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109</Words>
  <Application>Microsoft Office PowerPoint</Application>
  <PresentationFormat>Широкоэкранный</PresentationFormat>
  <Paragraphs>20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Microsoft YaHei</vt:lpstr>
      <vt:lpstr>Arial</vt:lpstr>
      <vt:lpstr>Bahnschrift Light SemiCondensed</vt:lpstr>
      <vt:lpstr>Calibri</vt:lpstr>
      <vt:lpstr>Calibri Light</vt:lpstr>
      <vt:lpstr>Тема Office</vt:lpstr>
      <vt:lpstr>Природа и человек</vt:lpstr>
      <vt:lpstr>Значение природы в жизни человека</vt:lpstr>
      <vt:lpstr>Распределите по группам</vt:lpstr>
      <vt:lpstr>Презентация PowerPoint</vt:lpstr>
      <vt:lpstr>Презентация PowerPoint</vt:lpstr>
      <vt:lpstr>Бактерии</vt:lpstr>
      <vt:lpstr>Презентация PowerPoint</vt:lpstr>
      <vt:lpstr>Стань другом для природы!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Природа и человек</dc:title>
  <dc:creator>ClearSky</dc:creator>
  <cp:lastModifiedBy>ClearSky</cp:lastModifiedBy>
  <cp:revision>4</cp:revision>
  <dcterms:created xsi:type="dcterms:W3CDTF">2023-10-24T12:48:18Z</dcterms:created>
  <dcterms:modified xsi:type="dcterms:W3CDTF">2023-10-24T13:09:51Z</dcterms:modified>
</cp:coreProperties>
</file>