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8" r:id="rId9"/>
    <p:sldId id="265" r:id="rId10"/>
    <p:sldId id="269" r:id="rId11"/>
    <p:sldId id="270" r:id="rId12"/>
    <p:sldId id="273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145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Лист1!$A$2:$A$5</c:f>
              <c:strCache>
                <c:ptCount val="3"/>
                <c:pt idx="0">
                  <c:v>почва  с поля №1</c:v>
                </c:pt>
                <c:pt idx="1">
                  <c:v>почва  с огорода №2</c:v>
                </c:pt>
                <c:pt idx="2">
                  <c:v>почва со степи №3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</c:v>
                </c:pt>
                <c:pt idx="1">
                  <c:v>9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40-47A8-B317-9D40FA6B24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903552"/>
        <c:axId val="37980416"/>
      </c:barChart>
      <c:catAx>
        <c:axId val="32903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980416"/>
        <c:crosses val="autoZero"/>
        <c:auto val="1"/>
        <c:lblAlgn val="ctr"/>
        <c:lblOffset val="100"/>
        <c:noMultiLvlLbl val="0"/>
      </c:catAx>
      <c:valAx>
        <c:axId val="37980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903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1B11A-F10B-4BFC-BD3B-C6384959355D}" type="datetimeFigureOut">
              <a:rPr lang="ru-RU" smtClean="0"/>
              <a:t>11.10.2023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6CA27-F823-4CF5-9FA7-9B395755B87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024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6CA27-F823-4CF5-9FA7-9B395755B87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037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6CA27-F823-4CF5-9FA7-9B395755B87B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5847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BA7B-A8A9-4903-A20F-F670D3ACF7C2}" type="datetimeFigureOut">
              <a:rPr lang="ru-RU" smtClean="0"/>
              <a:t>11.10.2023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3A96-ECE8-4749-97DB-4B76A6C61AF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4087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BA7B-A8A9-4903-A20F-F670D3ACF7C2}" type="datetimeFigureOut">
              <a:rPr lang="ru-RU" smtClean="0"/>
              <a:t>11.10.2023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3A96-ECE8-4749-97DB-4B76A6C61AF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6455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BA7B-A8A9-4903-A20F-F670D3ACF7C2}" type="datetimeFigureOut">
              <a:rPr lang="ru-RU" smtClean="0"/>
              <a:t>11.10.2023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3A96-ECE8-4749-97DB-4B76A6C61AF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104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BA7B-A8A9-4903-A20F-F670D3ACF7C2}" type="datetimeFigureOut">
              <a:rPr lang="ru-RU" smtClean="0"/>
              <a:t>11.10.2023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3A96-ECE8-4749-97DB-4B76A6C61AF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2388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BA7B-A8A9-4903-A20F-F670D3ACF7C2}" type="datetimeFigureOut">
              <a:rPr lang="ru-RU" smtClean="0"/>
              <a:t>11.10.2023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3A96-ECE8-4749-97DB-4B76A6C61AF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25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BA7B-A8A9-4903-A20F-F670D3ACF7C2}" type="datetimeFigureOut">
              <a:rPr lang="ru-RU" smtClean="0"/>
              <a:t>11.10.2023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3A96-ECE8-4749-97DB-4B76A6C61AF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180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BA7B-A8A9-4903-A20F-F670D3ACF7C2}" type="datetimeFigureOut">
              <a:rPr lang="ru-RU" smtClean="0"/>
              <a:t>11.10.2023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3A96-ECE8-4749-97DB-4B76A6C61AF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708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BA7B-A8A9-4903-A20F-F670D3ACF7C2}" type="datetimeFigureOut">
              <a:rPr lang="ru-RU" smtClean="0"/>
              <a:t>11.10.2023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3A96-ECE8-4749-97DB-4B76A6C61AF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951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BA7B-A8A9-4903-A20F-F670D3ACF7C2}" type="datetimeFigureOut">
              <a:rPr lang="ru-RU" smtClean="0"/>
              <a:t>11.10.2023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3A96-ECE8-4749-97DB-4B76A6C61AF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361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BA7B-A8A9-4903-A20F-F670D3ACF7C2}" type="datetimeFigureOut">
              <a:rPr lang="ru-RU" smtClean="0"/>
              <a:t>11.10.2023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3A96-ECE8-4749-97DB-4B76A6C61AF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442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BA7B-A8A9-4903-A20F-F670D3ACF7C2}" type="datetimeFigureOut">
              <a:rPr lang="ru-RU" smtClean="0"/>
              <a:t>11.10.2023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D3A96-ECE8-4749-97DB-4B76A6C61AF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8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2BA7B-A8A9-4903-A20F-F670D3ACF7C2}" type="datetimeFigureOut">
              <a:rPr lang="ru-RU" smtClean="0"/>
              <a:t>11.10.2023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D3A96-ECE8-4749-97DB-4B76A6C61AF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718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233169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Проект с элементами исследования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«Сравнительный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анализ природной почвы для выращивания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растений»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2065784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8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/>
            <a:r>
              <a:rPr lang="ru-RU" sz="8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Работу выполнил:</a:t>
            </a:r>
            <a:endParaRPr lang="ru-RU" sz="8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8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ученик </a:t>
            </a:r>
            <a:r>
              <a:rPr lang="ru-RU" sz="8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8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класса</a:t>
            </a:r>
          </a:p>
          <a:p>
            <a:pPr algn="l"/>
            <a:r>
              <a:rPr lang="ru-RU" sz="8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МБОУ </a:t>
            </a:r>
            <a:r>
              <a:rPr lang="ru-RU" sz="8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Степновская</a:t>
            </a:r>
            <a:r>
              <a:rPr lang="ru-RU" sz="8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школа</a:t>
            </a:r>
            <a:endParaRPr lang="ru-RU" sz="8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8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Филенко Александр</a:t>
            </a:r>
            <a:r>
              <a:rPr lang="ru-RU" sz="8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/>
            <a:r>
              <a:rPr lang="ru-RU" sz="8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</a:p>
          <a:p>
            <a:pPr algn="l"/>
            <a:r>
              <a:rPr lang="ru-RU" sz="8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Руководитель</a:t>
            </a:r>
            <a:r>
              <a:rPr lang="ru-RU" sz="8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8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Волошина Е.Л.</a:t>
            </a:r>
            <a:endParaRPr lang="ru-RU" sz="8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8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учитель биологии</a:t>
            </a:r>
            <a:endParaRPr lang="ru-RU" sz="8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646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7346"/>
            <a:ext cx="856895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Химический анализ почвы.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Качественное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определение гумуса.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Одним из главных признаков плодородия почвы является наличие в ней гумусовых веществ, которые обуславливают чёрную, тёмно-серую и серую окраски. Гумусовые вещества - это органическая часть почвы, которая образуется при разложении и гумификации органических остатков растительного и животного происхождения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определения гумуса в почве разработаны различные методики.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 домашних условиях эти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методики не приемлемы, поэтому доступна визуальная оценка образцов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почв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их цвету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Опыт 5.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Определение содержания гумуса почвы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почва,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весы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Ход работы: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Отмерить 10 г почвы и высыпать её 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Рассмотреть внешний вид почвы.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Определить окраску почвы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образцах №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1, 2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наиболее богата почва гумусом, самой бедной почвой является почва образца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081694"/>
              </p:ext>
            </p:extLst>
          </p:nvPr>
        </p:nvGraphicFramePr>
        <p:xfrm>
          <a:off x="971600" y="3140968"/>
          <a:ext cx="6192688" cy="2442741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522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1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7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7112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образца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Окраска почвы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Категория почвы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50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Чёрная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Гумусная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плодородная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07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Чёрная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Гумусная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плодородная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829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Серая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Малогумусная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среднеплодородная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«Проращивание лука в различных образцах почв».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качестве посадочного материала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 выбрал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луковицы лука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весом 78-80г), так как это растение неприхотливо, достаточно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быстро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даёт зелёные листья. Луковицы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посадил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одновременно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горшки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разными образцами природной почвы. Горшки стояли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подоконнике и были в одинаковых условиях освещения и полива.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Затем вёл наблюдения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фиксировал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результаты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следующим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показателям: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появление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ростка на поверхности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земли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длина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проростков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последующее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появление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листьев.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Наблюдения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осуществлялись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течение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двух недель.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Первым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росток появился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 день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в образце №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1, затем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5 день – в образце №2  и последний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7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день -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образце №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Далее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замеры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провёл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неделю.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Больше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всего размеры пера достигали в образце №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меньше в образце № 2,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 меньше всего в образце №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Толщина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стебля, размер листьев и 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количество (три пера)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различалось. Опыт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прекращен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512168" cy="208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92851"/>
            <a:ext cx="1512168" cy="225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143" y="2645559"/>
            <a:ext cx="1423557" cy="214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24" y="2645559"/>
            <a:ext cx="1308564" cy="214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941168"/>
            <a:ext cx="1170548" cy="181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543" y="4946848"/>
            <a:ext cx="1124753" cy="1810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20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48680"/>
            <a:ext cx="83529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скорость прорастания лука и интенсивность роста растения выше 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(13 см), затем  № 2 (9 см) , а менее интенсивный рост растения № 3 (5 см) ( 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остальным показателям существенных различий не обнаружено. После двух недель  наблюдений эксперимент прекращен. Для лука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хорошей  почвой  является почва механического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состава —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суглинистая,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достаточно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плодородная. Такой является почва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номером 1.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019543234"/>
              </p:ext>
            </p:extLst>
          </p:nvPr>
        </p:nvGraphicFramePr>
        <p:xfrm>
          <a:off x="1475656" y="692697"/>
          <a:ext cx="5688632" cy="2736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80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результате проведенных исследований были сделаны следующие выводы: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ходе исследования физического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органического состава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образцов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природной почвы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определили: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Гранулометрический состав образцов почв: супесь и суглинок, является благоприятным для роста растений, хотя преимущество остается за суглинистой почвой природного происхождения;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Природная почва имеет влагоемкость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выше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12 %,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все образцы, по данному показателю благоприятны для выращивания растений;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Все образцы почвы содержат кислород, а образец № 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(поле)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содержит набольшее количество кислорода, а значит, более благоприятен для выращиваемых в нем растений, хотя в других образцах его тоже достаточно.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 всех образцах почва рыхлая структурированная.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Все образцы почвы содержат гумус.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В ходе постановки и проведения опыта по проращиванию лука определили: скорость прорастания интенсивность роста растения выше в образце № 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579973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практической части работы: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анализируя полученные результаты, пришёл  к выводу, что для выбора в качестве питательной среды для высаживания рассады, посадки растений можно использовать природную почву. Гипотеза подтвердилась, почва  поля оказалась, более  пригодная для выращивания рассады. </a:t>
            </a:r>
          </a:p>
        </p:txBody>
      </p:sp>
    </p:spTree>
    <p:extLst>
      <p:ext uri="{BB962C8B-B14F-4D97-AF65-F5344CB8AC3E}">
        <p14:creationId xmlns:p14="http://schemas.microsoft.com/office/powerpoint/2010/main" val="341144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35846"/>
            <a:ext cx="820891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Источники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Жуков А.И., Попов П.Д. Регулирование баланса гумуса в почве. – М.: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Росагропромиздат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1988.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Калинин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М.А.1996;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КоротаевН.Я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., 1962; Атлас Пермской области, 2000). Природно-климатические условия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Добрянского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района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://revolution.allbest.ru/agriculture/00506556_0.html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контроля качества почвы: Учебно-методическое пособие для ВУЗов. – Воронеж, 2007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МуравьевА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Г.,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ПугалН.А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ЛавроваВ.Н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Экологический практикум: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Учебное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пособие с комплектом карт-инструкций / Под ред. к. х. н.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А.Г.Муравьева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– СПб.: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Крисмас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+, 2003</a:t>
            </a:r>
          </a:p>
        </p:txBody>
      </p:sp>
    </p:spTree>
    <p:extLst>
      <p:ext uri="{BB962C8B-B14F-4D97-AF65-F5344CB8AC3E}">
        <p14:creationId xmlns:p14="http://schemas.microsoft.com/office/powerpoint/2010/main" val="367892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260350"/>
            <a:ext cx="8533705" cy="5865813"/>
          </a:xfrm>
        </p:spPr>
        <p:txBody>
          <a:bodyPr anchor="ctr"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-ценнейшее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 естественное наследие людей, зона обитания человека. 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Грунтовый слой считается предметом труда, а также средством изготовления.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 используется 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с целью взращивания растений, извлечения биомассы различного рода продуктов, размещения населённых пунктов, индустриальных компаний, дорог, аэродромов, зон развлечений. Таким образом, грунт – один из основных сокровищ, какими обладает общество, так как непосредственно он обеспечивает необходимыми продуктами питания. Все мы без исключения, в конечном счёте нуждаемся в его плодородии.</a:t>
            </a:r>
            <a:endParaRPr lang="ru-RU" sz="49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Актуализация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    Земледелием общество занимается с древних времён. С каждым годом заинтересованность к землепашеству увеличивается, так как почти все стараются употреблять в еду экологически очищенные продукты. Для того, чтобы чётко понимать, что ты ешь, правильнее в целом вырастить это самому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   Хорошая питательная пища – база для получения высочайшего урожая . В каком месте её брать: в степи, в поле, либо в собственном огороде? Нужно ли платить за то, что уже есть, или, может быть, природная почва не отвечает требованиям, предъявляемым к питательной субстанции?</a:t>
            </a:r>
            <a:endParaRPr lang="ru-RU" sz="49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 На данные вопросы я принял решение ответить, выполнив экспериментальную работу.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492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5"/>
            <a:ext cx="849694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выяснить влияние природных почв на рост растений, на примере выращивания лука.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Объект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образцы природной почвы степи, поля, огорода.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Предмет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свойства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природной почвы: структура, содержание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гумуса,  воды, кислорода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их влияние на рост растений, на примере выращивания лука.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Гипотеза: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предположим, что природная почва поля, характеризуется улучшенными физическими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органическими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свойствами и более плодотворно (эффективно) влияет на прорастание и рост растений (лука), чем природная почва других объектов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 smtClean="0"/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Научное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практическое значение работы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Результаты работы можно будет использовать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выборе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почвы для выращивания экологически чистых овощей рассадным способом.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ходе работы были использованы следующие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методы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теоретическое изучение различных источников и анализ материала;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сравнение информации различных источников;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практическое исследование физического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почвы;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постановка опыта по выращиванию лука в разных образцах почвы  и их сравнение;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сравнительный анализ, описание и наблюдение проводимых опытов;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обобщение полученных результатов и формулирование выводов.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71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-79653"/>
            <a:ext cx="82809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Состав почвы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Изучением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почвы занимается почвоведение, основателем которого является Василий Докучаев. 1883 год становится годом рождения фундаментальной науки-новой науки, почвоведения. В состав почвы входят четыре важных компонента: минеральная основа (50-60% от общего объема); органическое вещество (до 10%); воздух (15-25%); вода (25-35%). Почвы состоят из частиц разного размера. Обычно частицы, образующие почву, делятся на глину (диаметром менее 0,002 мм), ил (0,002-0,02 мм), песок (0,02-2,0 мм) и гравий (размером более 2 мм). Хорошие почвы содержат примерно одинаковое количество песка и глины; они называются глиной. Преобладание песка делает почву более хрустящей и с ней легче работать; с другой стороны, вода и питательные вещества сохраняются хуже. Глинистые почвы плохо дренируются, влажные и липкие, но содержат много питательных веществ и не дренируются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Растительная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жизнь тесно связана с почвой. Только воздействуя на почву, на ее свойства, определяющие плодородие, человек может повлиять на рост и развитие растений, т.е. на размер и качество урожая.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Характеристики почвы, влияющие на плодородие: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механический состав; минералогический и химический состав; физические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органические свойства  почвы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водный, воздушный и тепловой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режимы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почвы; живые организмы и т д.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22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9928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Практическая часть.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 целью выяснения влияния природных почв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лука, были проведены следующие исследования: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Физический и органический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анализ природных почв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 также проведен опыт по прорастанию лука в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образцах почв.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Образцы природной почвы были взяты в селе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Степное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Первомайского района: почва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поля (№1),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собственного огорода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(№2)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степи (№3).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Физический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анализ.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Физический анализ почвы был проведен по следующим показателям: гранулометрический состав, влагоемкость, содержание кислорода, структура почвы, водопроницаемость.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Гранулометрический (механический) состав.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Свойства почвы в значительной мере зависят от состава почвы и величины частиц. Встречаются в ней крупные частицы – камни, остатки горных пород и минералов, размеры которых могут варьировать от 2-3 см в диаметре, до 10-12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cм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Большую часть занимают мелкие частицы, которые не видны вооруженным глазом. Имеются частицы, которые можно заметить только в микроскоп при увеличении в сотни раз. И есть еще меньшие частицы, различаемые только в электронном микроскопе. Единой классификации частиц не существует.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6632"/>
            <a:ext cx="2376264" cy="32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45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Опыт 1. Определение механического состава почвы по методу «Зеркало»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воздушно-сухая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почва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Ход работы.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Взять в правую руку кусочек воздушно-сухой почвы размером с горошину.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Растереть эту горошину пальцами и высыпать на ладонь левой руки.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Втереть почву указательным пальцем правой руки в кожу.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4. Ладонь с растёртой почвой перевернуть вниз и слегка стряхнуть.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ладони остаётся так называемое «зеркало» за счёт оставшихся в бороздах и порах кожи мелких глинистых частиц. Более крупные частицы песка размером более 0,001 мм не остаются в порах и отряхиваются с ладони.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58064"/>
              </p:ext>
            </p:extLst>
          </p:nvPr>
        </p:nvGraphicFramePr>
        <p:xfrm>
          <a:off x="179513" y="2815193"/>
          <a:ext cx="4325860" cy="257792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953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2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0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008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образца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 исследования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 почвы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3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Сплошное, есть комочки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Суглинок (суглинистая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почва)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70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Слабое, прерывистое 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Супесь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(супесчаная почва)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3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Сплошное, светится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Глинистая почва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7198" y="5534561"/>
            <a:ext cx="84963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Шкала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для определения механического состава почвы по методу «Зеркало».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«Зеркала» почти нет – песок.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«Зеркало» слабое, прерывистое – супесь.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«Зеркало» сплошное, есть комочки – суглинок.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4. «Зеркало» сплошное, светится – глина.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73" y="3102010"/>
            <a:ext cx="1116124" cy="17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497" y="3102010"/>
            <a:ext cx="1079500" cy="17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572" y="3102010"/>
            <a:ext cx="1168028" cy="176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00" y="3115249"/>
            <a:ext cx="1080120" cy="1753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76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Определение влагоемкости почвы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Влагоемкостъ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почвы 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влагоудержание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— это способность почвы вмещать или удерживать при определенных условиях некоторое количество влаги. Именно она и доступна для питания растений. Влагоёмкость зависит от состояния увлажненности, пористости, температуры почвы, концентрации и др. С повышением температуры почвы и воздуха влагоемкость уменьшается, за исключением почв, обогащенных перегноем. Водопроницаемость почв, то есть способность почвы пропускать через себя воду, зависит от механического состава почвы, ее структурного состояния и т. д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Определение влагоёмкости и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влагопроницаемости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почвы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почва, воронка, стакан, мензурка, секундомер, весы.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Ход работы: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воронку положить 50 грамм почвы и поместить воронку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стакан.Отмерить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мензуркой 50 мл воды и вылить в стакан через воронку с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почвой. Определить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время, в течение которого вода выльется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стакан. Вычислить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массу воды, просочившейся сквозь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почву. Определить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влагопроницаемость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почвы по времени просачивания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воды.Определить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влагоёмкость по массе собранной воды в стакане.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978621"/>
              </p:ext>
            </p:extLst>
          </p:nvPr>
        </p:nvGraphicFramePr>
        <p:xfrm>
          <a:off x="395535" y="3212976"/>
          <a:ext cx="4752530" cy="1778827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936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образца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Время прохождения воды через почву (водопроницаемость)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Объём оставшейся воды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91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минуты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 мл – 28%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1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минуты 15 секунд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 мл – 32%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91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минуты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мл – </a:t>
                      </a:r>
                      <a:r>
                        <a:rPr lang="ru-RU" sz="1400" kern="120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22%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8684" y="5301208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Время прохождения 50 мл воды через 50 г природной почвы зависит от её вида. Самое большое время просачивания наблюдается у образца №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глинистая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почва,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затем у образца № 1- суглинистая почва и наименьшее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у образца № 2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супесчаная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почва. Сама почва имеет среднюю влажность и должна постоянно подвергаться дополнительному поливу. Для суглинистых и глинистых почв характерно более длительное просачивание воды, поэтому она будет покрываться коркой и плохо пропускать воздух. Для такой почвы необходимо частое рыхление. Для песчаных и супесчаных почв характерно небольшое время просачивания, поэтому их необходимо чаще поливать. Наименьшее количество воды задержано образцом № 2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 наибольшее количество – образцом №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81740"/>
            <a:ext cx="1224136" cy="207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887" y="3081740"/>
            <a:ext cx="1944216" cy="207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34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3055" y="188640"/>
            <a:ext cx="828092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Определение содержания воздуха в почве.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Наличие воздуха является необходимым условием жизни всех живых организмов. Все организмы, заселяющие почву, дышат. Для растений кислород необходим начиная с прорастания семян и до конца периода вегетации. При недостатке кислорода в почве, например, при заболачивании, растения резко снижают урожай, а иногда и гибнут. Почвенный воздух отличается от атмосферного прежде всего меньшим содержанием кислорода и большей концентрацией углекислого газа.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Определение наличия воздуха в образцах почвы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почва, стакан с дистиллированной водой, мензурка, секундомер, весы.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Ход работы: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Отмерить 50 г почвы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Отмерить100 мл дистиллированной воды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Определить время выделения пузырьков воздуха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Определить величину и интенсивность выделения пузырьков воздуха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796564"/>
              </p:ext>
            </p:extLst>
          </p:nvPr>
        </p:nvGraphicFramePr>
        <p:xfrm>
          <a:off x="323528" y="3284984"/>
          <a:ext cx="5122913" cy="2342549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2136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образца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Время выделения пузырьков воздуха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Величина выделения пузырьков воздуха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Интенсивность выделения пузырьков воздуха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34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минуты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Мелкие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Средняя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34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минуты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Крупные пузырьки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Средняя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34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минуты 30 секунд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Мелкие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Большая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511" y="5877272"/>
            <a:ext cx="85344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Наиболее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богата почва кислородом образца №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Так как самое большое время выделения и средняя интенсивность, меньше всего обогащена почва образца №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Почва содержит достаточно количество кислорода, а значит, благоприятна для выращиваемых в ней растений.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81740"/>
            <a:ext cx="1296144" cy="2070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110549"/>
            <a:ext cx="1368152" cy="171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Определение структуры почвы.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Способность почвенных частиц соединятся в относительно устойчивые комочки, называется структурой почвы. Структура определяет особенности водного и воздушного режимов почвы, поэтому является одним из признаков её плодородия. Известно, что структурная почва – комковатая или зернистая, состоящая из комочков до 10 мм в диаметре; бесструктурные почвы состоят из очень мелких частиц – до 0,001 мм в диаметре.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Определение структуры почвы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почва,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линейка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Ход работы: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Отмерить 10 г почвы и высыпать её 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Рассмотреть внешний вид почвы.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Измерить комочки почвы.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650067"/>
              </p:ext>
            </p:extLst>
          </p:nvPr>
        </p:nvGraphicFramePr>
        <p:xfrm>
          <a:off x="251521" y="2780929"/>
          <a:ext cx="5184575" cy="23624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142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1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1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413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образца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Наличие комочков и их размеры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Вид почвы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09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Комочки 3-6 мм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Почва рыхлая, зернистая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09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Комочки 2-6 мм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Почва рыхлая, зернистая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76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Комочки 1-3 мм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Почва рыхлая, мелкоструктурная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512" y="5301208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Во всех образцах почва рыхлая структурированная. Почва состоит из частиц, связанных в отдельные комочки разнообразной формы и величины. В зависимости от величины комочков промежутки между ними больше или меньше. Через эти промежутки проходят вода и воздух, крайне необходимые для нормального бактериального процесса в почве и развития в ней хорошей корневой системы растений. После дождя на участке, где почва комковатая, рыхлая, вода быстро впитывается. Однако в образце № 3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почва мелкоструктурная. В основу этих почв входят очень мелкие частички. В таких почвах плохо проходит вода и воздух. После дождя бесструктурные (мелкоструктурные) почвы образуют сплошную массу, а после высыхания становятся твердыми и трескаются.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19746"/>
            <a:ext cx="2201380" cy="363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38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1801</Words>
  <Application>Microsoft Office PowerPoint</Application>
  <PresentationFormat>Экран (4:3)</PresentationFormat>
  <Paragraphs>240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 Проект с элементами исследования «Сравнительный анализ природной почвы для выращивания растений»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</dc:creator>
  <cp:lastModifiedBy>ПК</cp:lastModifiedBy>
  <cp:revision>320</cp:revision>
  <dcterms:created xsi:type="dcterms:W3CDTF">2023-02-23T17:38:23Z</dcterms:created>
  <dcterms:modified xsi:type="dcterms:W3CDTF">2023-10-11T17:05:48Z</dcterms:modified>
</cp:coreProperties>
</file>