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E47E-9C98-405F-8FA8-27736213167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897A-0F6D-47BC-AFEE-141DCEB4A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\Desktop\&#1055;&#1077;&#1076;&#1075;&#1086;&#1089;&#1090;&#1080;&#1085;&#1072;&#1103;2023\InShot_20230913_08121816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143139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технологии в работе с детьми с ОВЗ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B0F0"/>
                </a:solidFill>
              </a:rPr>
              <a:t>Воспитатели:</a:t>
            </a:r>
          </a:p>
          <a:p>
            <a:pPr algn="r"/>
            <a:r>
              <a:rPr lang="ru-RU" sz="2800" dirty="0" smtClean="0">
                <a:solidFill>
                  <a:srgbClr val="00B0F0"/>
                </a:solidFill>
              </a:rPr>
              <a:t>Оленина О.Е.</a:t>
            </a:r>
          </a:p>
          <a:p>
            <a:pPr algn="r"/>
            <a:r>
              <a:rPr lang="ru-RU" sz="2800" dirty="0" err="1" smtClean="0">
                <a:solidFill>
                  <a:srgbClr val="00B0F0"/>
                </a:solidFill>
              </a:rPr>
              <a:t>Сабирова</a:t>
            </a:r>
            <a:r>
              <a:rPr lang="ru-RU" sz="2800" dirty="0" smtClean="0">
                <a:solidFill>
                  <a:srgbClr val="00B0F0"/>
                </a:solidFill>
              </a:rPr>
              <a:t> А.А.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дорожка здоровья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о\Desktop\Педгостиная2023\Screenshot_20230912_180554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8003">
            <a:off x="590134" y="1932256"/>
            <a:ext cx="2412007" cy="4525963"/>
          </a:xfrm>
          <a:prstGeom prst="rect">
            <a:avLst/>
          </a:prstGeom>
          <a:noFill/>
        </p:spPr>
      </p:pic>
      <p:pic>
        <p:nvPicPr>
          <p:cNvPr id="1027" name="Picture 3" descr="C:\Users\о\Desktop\Педгостиная2023\Screenshot_20230912_180528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5123">
            <a:off x="6315667" y="2631527"/>
            <a:ext cx="2623331" cy="3908137"/>
          </a:xfrm>
          <a:prstGeom prst="rect">
            <a:avLst/>
          </a:prstGeom>
          <a:noFill/>
        </p:spPr>
      </p:pic>
      <p:pic>
        <p:nvPicPr>
          <p:cNvPr id="1028" name="Picture 4" descr="C:\Users\о\Desktop\Педгостиная2023\Screenshot_20230912_180720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142984"/>
            <a:ext cx="3057125" cy="458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InShot_20230913_08121816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428604"/>
            <a:ext cx="607223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92895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 из основных задач  в работе с детьми с ОВЗ является такая организация и методика  проведения всех оздоровительных и воспитательно-образовательных мероприятий, при которой не только сохраняется хороший уровень  умственной работоспособности, происходит дальнейшее развитие, но и укрепление здоровья ребёнка. Понимая необходимость работы по формированию, укреплению и сохранению здоровья воспитанников, мы целенаправленно работаем над созданием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пространства, ищем методы и приёмы, адекватные особенностям развития наших детей.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\Downloads\20230913_094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111" y="3394626"/>
            <a:ext cx="4790533" cy="317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своей работе, в перерывах между занятиями и свободной деятельностью детей, используем различные приспособления для массажа кистей и стоп. Кисти рук и стопы – это мощные рефлексогенные зоны, состоящие в контакте со многими внутренними органами и системами организма. Стимулирование рефлексогенных зон помогает развивать речь, усиливает концентрацию внимания, поддерживает организм в здоровом состоянии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работе: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230907_101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37638">
            <a:off x="428596" y="2928934"/>
            <a:ext cx="4586570" cy="3439927"/>
          </a:xfrm>
        </p:spPr>
      </p:pic>
      <p:pic>
        <p:nvPicPr>
          <p:cNvPr id="1029" name="Picture 5" descr="C:\Users\о\Downloads\20230907_10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380">
            <a:off x="5725560" y="2535305"/>
            <a:ext cx="2857519" cy="400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230907_1018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75828">
            <a:off x="581925" y="2519682"/>
            <a:ext cx="4038600" cy="3902029"/>
          </a:xfrm>
        </p:spPr>
      </p:pic>
      <p:pic>
        <p:nvPicPr>
          <p:cNvPr id="7" name="Picture 2" descr="C:\Users\о\Downloads\20230907_101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04"/>
            <a:ext cx="484472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\Desktop\20230907_1018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52126">
            <a:off x="3563348" y="523384"/>
            <a:ext cx="5298029" cy="4107518"/>
          </a:xfrm>
          <a:prstGeom prst="rect">
            <a:avLst/>
          </a:prstGeom>
          <a:noFill/>
        </p:spPr>
      </p:pic>
      <p:pic>
        <p:nvPicPr>
          <p:cNvPr id="3075" name="Picture 3" descr="C:\Users\о\Desktop\20230907_10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71" y="342900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занятий по рисованию альтернативой пальчиковой гимнастике может быть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ладоней шестигранными карандашами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\Desktop\Педгостиная2023\20230912_074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87611">
            <a:off x="2029104" y="2252550"/>
            <a:ext cx="4928656" cy="369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 интерес у ребят вызывают хождения по массажным дорожкам и коврикам.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 дорожка была приобретена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30907_100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3129" y="2427144"/>
            <a:ext cx="4782899" cy="3500462"/>
          </a:xfrm>
        </p:spPr>
      </p:pic>
      <p:pic>
        <p:nvPicPr>
          <p:cNvPr id="8" name="Содержимое 7" descr="20230907_1004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14488"/>
            <a:ext cx="3520524" cy="4895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30907_1005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4500594" cy="56843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\Desktop\20230907_1007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9719" y="2005396"/>
            <a:ext cx="4613279" cy="345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Этот коврик изготовили своими руками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о\Desktop\20230907_100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56349">
            <a:off x="5044497" y="1504892"/>
            <a:ext cx="3635017" cy="5178946"/>
          </a:xfrm>
          <a:prstGeom prst="rect">
            <a:avLst/>
          </a:prstGeom>
          <a:noFill/>
        </p:spPr>
      </p:pic>
      <p:pic>
        <p:nvPicPr>
          <p:cNvPr id="4099" name="Picture 3" descr="C:\Users\о\Desktop\20230907_101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343760">
            <a:off x="51317" y="2066952"/>
            <a:ext cx="4931385" cy="369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182</Words>
  <Application>Microsoft Office PowerPoint</Application>
  <PresentationFormat>Экран (4:3)</PresentationFormat>
  <Paragraphs>10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Здоровьесберегающие технологии в работе с детьми с ОВЗ</vt:lpstr>
      <vt:lpstr>Одной  из основных задач  в работе с детьми с ОВЗ является такая организация и методика  проведения всех оздоровительных и воспитательно-образовательных мероприятий, при которой не только сохраняется хороший уровень  умственной работоспособности, происходит дальнейшее развитие, но и укрепление здоровья ребёнка. Понимая необходимость работы по формированию, укреплению и сохранению здоровья воспитанников, мы целенаправленно работаем над созданием здоровьесберегающего пространства, ищем методы и приёмы, адекватные особенностям развития наших детей.</vt:lpstr>
      <vt:lpstr>В своей работе, в перерывах между занятиями и свободной деятельностью детей, используем различные приспособления для массажа кистей и стоп. Кисти рук и стопы – это мощные рефлексогенные зоны, состоящие в контакте со многими внутренними органами и системами организма. Стимулирование рефлексогенных зон помогает развивать речь, усиливает концентрацию внимания, поддерживает организм в здоровом состоянии.  Мы в работе:</vt:lpstr>
      <vt:lpstr>Слайд 4</vt:lpstr>
      <vt:lpstr>Слайд 5</vt:lpstr>
      <vt:lpstr>Во время занятий по рисованию альтернативой пальчиковой гимнастике может быть самомассаж ладоней шестигранными карандашами</vt:lpstr>
      <vt:lpstr>Большой интерес у ребят вызывают хождения по массажным дорожкам и коврикам. Эта дорожка была приобретена</vt:lpstr>
      <vt:lpstr>Слайд 8</vt:lpstr>
      <vt:lpstr>Этот коврик изготовили своими руками</vt:lpstr>
      <vt:lpstr>дорожка здоровья</vt:lpstr>
      <vt:lpstr>Слайд 11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</dc:creator>
  <cp:lastModifiedBy>о</cp:lastModifiedBy>
  <cp:revision>27</cp:revision>
  <dcterms:created xsi:type="dcterms:W3CDTF">2023-09-10T08:36:48Z</dcterms:created>
  <dcterms:modified xsi:type="dcterms:W3CDTF">2023-09-13T06:13:10Z</dcterms:modified>
</cp:coreProperties>
</file>