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2B91E-4A7A-4992-9B3C-529F5DAFA10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AE3A-1ABC-4AA6-AF5B-78BB961803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AE3A-1ABC-4AA6-AF5B-78BB961803F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AE3A-1ABC-4AA6-AF5B-78BB961803F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D69B-3033-4F32-817A-F3A1A2500687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392D-79C0-4F98-B0B9-BC4B7B8E7A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МБДОУ «Детский сад №2 комбинированного вида» корпус «Сказка» г. Микунь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215370" cy="5786478"/>
          </a:xfrm>
        </p:spPr>
        <p:txBody>
          <a:bodyPr>
            <a:normAutofit/>
          </a:bodyPr>
          <a:lstStyle/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endParaRPr lang="ru-RU" sz="800" b="1" spc="80" dirty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r>
              <a:rPr lang="ru-RU" sz="2400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Педагогический проект оформление веранды </a:t>
            </a:r>
            <a:r>
              <a:rPr lang="ru-RU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/>
            </a:r>
            <a:br>
              <a:rPr lang="ru-RU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«Домик в деревне» </a:t>
            </a:r>
            <a:br>
              <a:rPr lang="ru-RU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800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для детей раннего возраста (2-3 года)</a:t>
            </a:r>
          </a:p>
          <a:p>
            <a:r>
              <a:rPr lang="ru-RU" sz="1800" b="1" spc="80" dirty="0" smtClean="0">
                <a:solidFill>
                  <a:srgbClr val="C0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группа «Снежинка»</a:t>
            </a:r>
            <a:endParaRPr lang="ru-RU" sz="1800" b="1" spc="80" dirty="0" smtClean="0">
              <a:solidFill>
                <a:srgbClr val="C00000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endParaRPr lang="ru-RU" sz="800" dirty="0" smtClean="0"/>
          </a:p>
          <a:p>
            <a:pPr algn="r"/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            воспитатель: </a:t>
            </a:r>
          </a:p>
          <a:p>
            <a:pPr algn="r"/>
            <a:r>
              <a:rPr lang="ru-RU" sz="2000" b="1" dirty="0" err="1" smtClean="0">
                <a:solidFill>
                  <a:schemeClr val="accent2"/>
                </a:solidFill>
              </a:rPr>
              <a:t>Гадисова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Зарема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Сейфутдиновна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r"/>
            <a:endParaRPr lang="ru-RU" sz="1600" b="1" dirty="0" smtClean="0">
              <a:solidFill>
                <a:schemeClr val="accent2"/>
              </a:solidFill>
            </a:endParaRPr>
          </a:p>
          <a:p>
            <a:endParaRPr lang="ru-RU" sz="1600" dirty="0" smtClean="0">
              <a:solidFill>
                <a:schemeClr val="accent2"/>
              </a:solidFill>
            </a:endParaRPr>
          </a:p>
          <a:p>
            <a:endParaRPr lang="ru-RU" sz="1600" dirty="0" smtClean="0">
              <a:solidFill>
                <a:schemeClr val="accent2"/>
              </a:solidFill>
            </a:endParaRPr>
          </a:p>
          <a:p>
            <a:endParaRPr lang="ru-RU" sz="1600" dirty="0">
              <a:solidFill>
                <a:schemeClr val="accent2"/>
              </a:solidFill>
            </a:endParaRPr>
          </a:p>
          <a:p>
            <a:endParaRPr lang="ru-RU" sz="1600" dirty="0" smtClean="0">
              <a:solidFill>
                <a:schemeClr val="accent2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2023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689918206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86124"/>
            <a:ext cx="4071966" cy="32343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Актуальность</a:t>
            </a: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714356"/>
            <a:ext cx="4857784" cy="5786478"/>
          </a:xfrm>
        </p:spPr>
        <p:txBody>
          <a:bodyPr>
            <a:normAutofit fontScale="55000" lnSpcReduction="20000"/>
          </a:bodyPr>
          <a:lstStyle/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        В </a:t>
            </a:r>
            <a:r>
              <a:rPr lang="ru-RU" sz="2400" b="1" dirty="0">
                <a:solidFill>
                  <a:schemeClr val="tx1"/>
                </a:solidFill>
              </a:rPr>
              <a:t>режиме дня дошкольников важное место занимает прогулка. Движения усиливают обмен веществ, кровообращение, газообмен, улучшают аппетит. Дети учатся преодолевать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      Чтобы каждая прогулка приносила пользу и радость детям, на оформление участка и веранды следует обратить особое внимание с учетом возрастных особенностей детей, а если она несет сюжет реалистичности, то прогулка будет способствовать развитию воображения, осмысления. </a:t>
            </a:r>
          </a:p>
          <a:p>
            <a:pPr algn="just" fontAlgn="base"/>
            <a:r>
              <a:rPr lang="ru-RU" sz="2400" b="1" dirty="0">
                <a:solidFill>
                  <a:schemeClr val="tx1"/>
                </a:solidFill>
              </a:rPr>
              <a:t>Плюсы прогулки: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работоспособность и приспособляемость систем растущего организма;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профилактика простудных заболеваний, содействие закаливанию организма;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формирует </a:t>
            </a:r>
            <a:r>
              <a:rPr lang="ru-RU" sz="2400" b="1" dirty="0" err="1">
                <a:solidFill>
                  <a:schemeClr val="tx1"/>
                </a:solidFill>
              </a:rPr>
              <a:t>здоровьесберегающее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 err="1">
                <a:solidFill>
                  <a:schemeClr val="tx1"/>
                </a:solidFill>
              </a:rPr>
              <a:t>здоровьеукрепляющее</a:t>
            </a:r>
            <a:r>
              <a:rPr lang="ru-RU" sz="2400" b="1" dirty="0">
                <a:solidFill>
                  <a:schemeClr val="tx1"/>
                </a:solidFill>
              </a:rPr>
              <a:t> двигательное поведение;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ускоряет развитие речи через движение;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формирует правильные навыки выполнения основных движений, важных элементов сложных движений;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воспитывает положительное отношение к природе, чувство ответственности за состояние окружающей среды и природы в целом;</a:t>
            </a:r>
          </a:p>
          <a:p>
            <a:pPr lvl="0" algn="just" fontAlgn="base"/>
            <a:r>
              <a:rPr lang="ru-RU" sz="2400" b="1" dirty="0">
                <a:solidFill>
                  <a:schemeClr val="tx1"/>
                </a:solidFill>
              </a:rPr>
              <a:t>развивает способность отмечать и производить первичный анализ сезонных изменений в жизни окружающей среды.</a:t>
            </a:r>
          </a:p>
          <a:p>
            <a:pPr algn="just"/>
            <a:endParaRPr lang="ru-RU" sz="2400" b="1" spc="80" dirty="0">
              <a:solidFill>
                <a:schemeClr val="tx1"/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20230615-WA0015.jpg"/>
          <p:cNvPicPr>
            <a:picLocks noChangeAspect="1"/>
          </p:cNvPicPr>
          <p:nvPr/>
        </p:nvPicPr>
        <p:blipFill>
          <a:blip r:embed="rId3"/>
          <a:srcRect b="44792"/>
          <a:stretch>
            <a:fillRect/>
          </a:stretch>
        </p:blipFill>
        <p:spPr>
          <a:xfrm>
            <a:off x="571472" y="857232"/>
            <a:ext cx="3143272" cy="3085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dirty="0"/>
              <a:t> </a:t>
            </a:r>
            <a:r>
              <a:rPr lang="ru-RU" sz="2400" b="1" i="1" dirty="0">
                <a:solidFill>
                  <a:srgbClr val="C00000"/>
                </a:solidFill>
                <a:latin typeface="Segoe Print" pitchFamily="2" charset="0"/>
              </a:rPr>
              <a:t>Основания </a:t>
            </a:r>
            <a:r>
              <a:rPr lang="ru-RU" sz="2400" b="1" i="1" dirty="0" smtClean="0">
                <a:solidFill>
                  <a:srgbClr val="C00000"/>
                </a:solidFill>
                <a:latin typeface="Segoe Print" pitchFamily="2" charset="0"/>
              </a:rPr>
              <a:t>для тематического оформления </a:t>
            </a:r>
            <a:r>
              <a:rPr lang="ru-RU" sz="2400" b="1" i="1" dirty="0">
                <a:solidFill>
                  <a:srgbClr val="C00000"/>
                </a:solidFill>
                <a:latin typeface="Segoe Print" pitchFamily="2" charset="0"/>
              </a:rPr>
              <a:t>веранды:</a:t>
            </a: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2286016"/>
          </a:xfrm>
        </p:spPr>
        <p:txBody>
          <a:bodyPr>
            <a:normAutofit fontScale="47500" lnSpcReduction="20000"/>
          </a:bodyPr>
          <a:lstStyle/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dirty="0" smtClean="0">
                <a:solidFill>
                  <a:schemeClr val="tx1"/>
                </a:solidFill>
              </a:rPr>
              <a:t>1. необходимость </a:t>
            </a:r>
            <a:r>
              <a:rPr lang="ru-RU" dirty="0">
                <a:solidFill>
                  <a:schemeClr val="tx1"/>
                </a:solidFill>
              </a:rPr>
              <a:t>в изменении пространственной среды территории детского сада в сторону расширения возможностей для детских видов деятельности; 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2. укрепление здоровья и закаливание дошкольников; 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3.создание условий для познавательного развития дошкольников в период прогулок;  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3.вовлечение педагогов в инновационную деятельность;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4.желание создать индивидуальный и стильный облик веранды группы «Снежинка», </a:t>
            </a:r>
          </a:p>
          <a:p>
            <a:pPr algn="l" fontAlgn="base"/>
            <a:r>
              <a:rPr lang="ru-RU" dirty="0">
                <a:solidFill>
                  <a:schemeClr val="tx1"/>
                </a:solidFill>
              </a:rPr>
              <a:t>5.интересный проект для детей и родителей, позволяющий более интересно организовать свободную деятельность детей на природе.</a:t>
            </a:r>
          </a:p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689689923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214686"/>
            <a:ext cx="4357686" cy="31611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6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4000" b="1" i="1" dirty="0" smtClean="0">
                <a:solidFill>
                  <a:schemeClr val="accent2"/>
                </a:solidFill>
                <a:latin typeface="Segoe Print" pitchFamily="2" charset="0"/>
              </a:rPr>
              <a:t>цель </a:t>
            </a:r>
            <a:r>
              <a:rPr lang="ru-RU" sz="4000" dirty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4000" dirty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24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1643074"/>
          </a:xfrm>
        </p:spPr>
        <p:txBody>
          <a:bodyPr>
            <a:normAutofit fontScale="92500" lnSpcReduction="20000"/>
          </a:bodyPr>
          <a:lstStyle/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0000"/>
              </a:lnSpc>
            </a:pPr>
            <a:r>
              <a:rPr lang="ru-RU" dirty="0" smtClean="0"/>
              <a:t>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познавательного развития и укрепления здоровья детей с учётом разнообразия видов детской деятельности через изменение пространственной среды участка детского сада. </a:t>
            </a:r>
            <a:endParaRPr lang="ru-RU" sz="2200" b="1" spc="8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30613-WA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357430"/>
            <a:ext cx="2357436" cy="3143248"/>
          </a:xfrm>
          <a:prstGeom prst="rect">
            <a:avLst/>
          </a:prstGeom>
        </p:spPr>
      </p:pic>
      <p:pic>
        <p:nvPicPr>
          <p:cNvPr id="8" name="Рисунок 7" descr="1687704274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357430"/>
            <a:ext cx="2518189" cy="3357586"/>
          </a:xfrm>
          <a:prstGeom prst="rect">
            <a:avLst/>
          </a:prstGeom>
        </p:spPr>
      </p:pic>
      <p:pic>
        <p:nvPicPr>
          <p:cNvPr id="9" name="Рисунок 8" descr="1687704274757.jpg"/>
          <p:cNvPicPr>
            <a:picLocks noChangeAspect="1"/>
          </p:cNvPicPr>
          <p:nvPr/>
        </p:nvPicPr>
        <p:blipFill>
          <a:blip r:embed="rId5" cstate="print"/>
          <a:srcRect b="14718"/>
          <a:stretch>
            <a:fillRect/>
          </a:stretch>
        </p:blipFill>
        <p:spPr>
          <a:xfrm>
            <a:off x="571472" y="2357430"/>
            <a:ext cx="221457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>              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Задачи: </a:t>
            </a: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5715040" cy="2857520"/>
          </a:xfrm>
        </p:spPr>
        <p:txBody>
          <a:bodyPr>
            <a:normAutofit fontScale="25000" lnSpcReduction="20000"/>
          </a:bodyPr>
          <a:lstStyle/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1. Оборудовать территорию ДОУ в соответствии с требованиями ФОП ДО, санитарно-эпидемиологическими требованиями и методическими рекомендациями по использованию пространственной среды территории ДОУ; 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2.Разработать концепцию по оформлению пространственной среды веранды и территории участка в целом; 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3. Вовлечь в процесс работы педагогов, родителей, детей;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4.Создать условия для реализации разных видов деятельности детей в летний период; 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5.Способствовать формированию опыта инновационной деятельности педагогов ДОУ. 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6.Способствовать накоплению у детей представлений об окружающем мире (о предметном, социальном мире, мире природы).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7.Формировать положительное эмоциональное состояние всех участников образовательного процесса. Формировать умение применять, обсуждать, наблюдать. </a:t>
            </a:r>
          </a:p>
          <a:p>
            <a:pPr algn="l"/>
            <a:r>
              <a:rPr lang="ru-RU" sz="4900" dirty="0">
                <a:solidFill>
                  <a:schemeClr val="tx1"/>
                </a:solidFill>
              </a:rPr>
              <a:t> </a:t>
            </a:r>
          </a:p>
          <a:p>
            <a:pPr algn="l" fontAlgn="base"/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688578609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14422"/>
            <a:ext cx="2928940" cy="3905253"/>
          </a:xfrm>
          <a:prstGeom prst="rect">
            <a:avLst/>
          </a:prstGeom>
        </p:spPr>
      </p:pic>
      <p:pic>
        <p:nvPicPr>
          <p:cNvPr id="8" name="Рисунок 7" descr="1693901227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3290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i="1" dirty="0" smtClean="0">
                <a:solidFill>
                  <a:schemeClr val="accent2"/>
                </a:solidFill>
                <a:latin typeface="Segoe Print" pitchFamily="2" charset="0"/>
              </a:rPr>
              <a:t>Ожидаемые результаты проекта: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250033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1. Создание  единство стиля веранды (в теме «Домик в деревне») в формате 3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 Обновление веранды и участка игровыми элементами, малыми архитектурными формами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3.Повышение двигательных, познавательных, игровых активностей детей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.Сплочение </a:t>
            </a:r>
            <a:r>
              <a:rPr lang="ru-RU" dirty="0">
                <a:solidFill>
                  <a:schemeClr val="tx1"/>
                </a:solidFill>
              </a:rPr>
              <a:t>участников образовательных отношений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5.Возмоность </a:t>
            </a:r>
            <a:r>
              <a:rPr lang="ru-RU" dirty="0">
                <a:solidFill>
                  <a:schemeClr val="tx1"/>
                </a:solidFill>
              </a:rPr>
              <a:t>виртуальных экскурсий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6.У </a:t>
            </a:r>
            <a:r>
              <a:rPr lang="ru-RU" dirty="0">
                <a:solidFill>
                  <a:schemeClr val="tx1"/>
                </a:solidFill>
              </a:rPr>
              <a:t>педагогов ДОУ сформируется опыт в инновационной деятельности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7. </a:t>
            </a:r>
            <a:r>
              <a:rPr lang="ru-RU" dirty="0">
                <a:solidFill>
                  <a:schemeClr val="tx1"/>
                </a:solidFill>
              </a:rPr>
              <a:t>Приобретение интереса к получению новых знаний об окружающей среде через беседы и визуализацию.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8.В </a:t>
            </a:r>
            <a:r>
              <a:rPr lang="ru-RU" dirty="0">
                <a:solidFill>
                  <a:schemeClr val="tx1"/>
                </a:solidFill>
              </a:rPr>
              <a:t>доброжелательной непринужденной обстановке детям представится возможность вступать в сотрудничество друг с другом и с воспитателем.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693901331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928934"/>
            <a:ext cx="2928926" cy="2196694"/>
          </a:xfrm>
          <a:prstGeom prst="rect">
            <a:avLst/>
          </a:prstGeom>
        </p:spPr>
      </p:pic>
      <p:pic>
        <p:nvPicPr>
          <p:cNvPr id="9" name="Рисунок 8" descr="1693901227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928934"/>
            <a:ext cx="2714612" cy="3619482"/>
          </a:xfrm>
          <a:prstGeom prst="rect">
            <a:avLst/>
          </a:prstGeom>
        </p:spPr>
      </p:pic>
      <p:pic>
        <p:nvPicPr>
          <p:cNvPr id="10" name="Рисунок 9" descr="1693901227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28934"/>
            <a:ext cx="3071802" cy="23038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85725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i="1" dirty="0"/>
              <a:t> </a:t>
            </a:r>
            <a:r>
              <a:rPr lang="ru-RU" sz="2800" b="1" i="1" dirty="0" smtClean="0">
                <a:solidFill>
                  <a:schemeClr val="accent2"/>
                </a:solidFill>
                <a:latin typeface="Segoe Print" pitchFamily="2" charset="0"/>
              </a:rPr>
              <a:t>Основы благоустройства территории: </a:t>
            </a:r>
            <a:r>
              <a:rPr lang="ru-RU" sz="2800" dirty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42918"/>
            <a:ext cx="8358246" cy="250033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785795"/>
            <a:ext cx="86439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1300" dirty="0" smtClean="0"/>
              <a:t>Создавая </a:t>
            </a:r>
            <a:r>
              <a:rPr lang="ru-RU" sz="1300" dirty="0"/>
              <a:t>проект, я опирались на самоанализ, осмысление и желание детей участвовать в преобразовании веранды, а именно в воспроизведении ее сюжетной целостности, путем взаимодействия детей с воспитателем и родителями. Тематика оформления веранды была выбрана детьми в процессе беседы, они охотно рассказывали о своем пребывании в гостях у бабушки и дедушки, передавая всю атмосферу деревенского бытия с элементами самобытности - это и колодец с ведерком, стога сена, деревья, хлев с домашними животными, курятник и т.д. Мною было принято решение о максимальном использовании пространственной среды веранды, эстетичность и удобство расположения предметов в задуманной тематике формата 3</a:t>
            </a:r>
            <a:r>
              <a:rPr lang="en-US" sz="1300" dirty="0"/>
              <a:t>D</a:t>
            </a:r>
            <a:r>
              <a:rPr lang="ru-RU" sz="1300" dirty="0"/>
              <a:t>. Для реалистичности задуманного дети предложили  использовать мягкие игрушки, домашних животных, которые они принесли в детский сад из дома, при этом рассказывая об особенностях животных (своих мягких игрушек), об их пользе для человека, месте их обитания и т.д. Данное решение детей явилось их концептуальной идей, своего рода  доверие </a:t>
            </a:r>
            <a:r>
              <a:rPr lang="ru-RU" sz="1300" dirty="0" smtClean="0"/>
              <a:t>ребёнка </a:t>
            </a:r>
            <a:r>
              <a:rPr lang="ru-RU" sz="1300" dirty="0"/>
              <a:t>к природе, опора на его поисковое поведение.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9" name="Рисунок 8" descr="1689918280695.jpg"/>
          <p:cNvPicPr>
            <a:picLocks noChangeAspect="1"/>
          </p:cNvPicPr>
          <p:nvPr/>
        </p:nvPicPr>
        <p:blipFill>
          <a:blip r:embed="rId3" cstate="print"/>
          <a:srcRect r="12820"/>
          <a:stretch>
            <a:fillRect/>
          </a:stretch>
        </p:blipFill>
        <p:spPr>
          <a:xfrm>
            <a:off x="6643702" y="3071810"/>
            <a:ext cx="2288789" cy="3500462"/>
          </a:xfrm>
          <a:prstGeom prst="rect">
            <a:avLst/>
          </a:prstGeom>
        </p:spPr>
      </p:pic>
      <p:pic>
        <p:nvPicPr>
          <p:cNvPr id="10" name="Рисунок 9" descr="1689918280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143248"/>
            <a:ext cx="2464611" cy="3500462"/>
          </a:xfrm>
          <a:prstGeom prst="rect">
            <a:avLst/>
          </a:prstGeom>
        </p:spPr>
      </p:pic>
      <p:pic>
        <p:nvPicPr>
          <p:cNvPr id="12" name="Рисунок 11" descr="1689918280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071810"/>
            <a:ext cx="2643206" cy="3524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6430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i="1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Segoe Print" pitchFamily="2" charset="0"/>
              </a:rPr>
              <a:t>Работа с родителями:</a:t>
            </a:r>
            <a: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429684" cy="2428892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</a:rPr>
              <a:t>         Взаимодействие с родителями – совершенно особый вид педагогической деятельности. Участие родителей важно при реализации воспитательной деятельности. С родителями была проведена беседа о возможности выезда с детьми в деревню к родственникам, знакомым, товарищам, с целью визуализации окружающей среды. В последствие, данная поездка могла бы способствовать сотрудничеству детей друг с другом, с воспитателем и родителями. Выработало интерес к получению новых знаний об окружающей среде. 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</a:rPr>
              <a:t> </a:t>
            </a:r>
          </a:p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1689918058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496"/>
            <a:ext cx="4357718" cy="3268289"/>
          </a:xfrm>
          <a:prstGeom prst="rect">
            <a:avLst/>
          </a:prstGeom>
        </p:spPr>
      </p:pic>
      <p:pic>
        <p:nvPicPr>
          <p:cNvPr id="14" name="Рисунок 13" descr="16899180579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71744"/>
            <a:ext cx="3053974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idian05.ru\Desktop\82156-farm-computer-file-free-phot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6430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200" b="1" i="1" dirty="0" smtClean="0">
                <a:solidFill>
                  <a:schemeClr val="accent2"/>
                </a:solidFill>
                <a:latin typeface="Segoe Print" pitchFamily="2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Segoe Print" pitchFamily="2" charset="0"/>
              </a:rPr>
              <a:t>Заключение:</a:t>
            </a:r>
            <a:r>
              <a:rPr lang="ru-RU" sz="2800" dirty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2800" dirty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29684" cy="221457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7200" dirty="0" smtClean="0">
                <a:solidFill>
                  <a:schemeClr val="tx1"/>
                </a:solidFill>
              </a:rPr>
              <a:t>               Оформление </a:t>
            </a:r>
            <a:r>
              <a:rPr lang="ru-RU" sz="7200" dirty="0">
                <a:solidFill>
                  <a:schemeClr val="tx1"/>
                </a:solidFill>
              </a:rPr>
              <a:t>веранды позволило обогатить представление детей об окружающем мире, виртуально отправиться в деревню, погрузиться в самобытность деревенской жизни. Дети углубили свои знания о домашних животных, их образе жизни и пользе для человека. Актуальность проблемы экологии для бережного отношения к природе в целом. Активно вступали в дискуссию, рассказывали о своих домашних животных, животных у бабушек и дедушек. О своих игрушках, которые в данном проекте получили новую жизнь и теперь их видят другие дети. В процессе реализации проекта дети учились выражать свои мысли, идеи, взаимодействовать друг с другом, строить ранние диалогические нити общения. Принимать собственные решения, и иметь возможность для их самореализации. Ребенок чувствует себя нужным, правильным, формируя первые собственные достижения, принесшие положительный результат и кучу эмоций!</a:t>
            </a:r>
          </a:p>
          <a:p>
            <a:pPr algn="just"/>
            <a:r>
              <a:rPr lang="ru-RU" sz="7200" dirty="0">
                <a:solidFill>
                  <a:schemeClr val="tx1"/>
                </a:solidFill>
              </a:rPr>
              <a:t> </a:t>
            </a:r>
          </a:p>
          <a:p>
            <a:endParaRPr lang="ru-RU" b="1" spc="80" dirty="0" smtClean="0">
              <a:solidFill>
                <a:schemeClr val="accent3">
                  <a:lumMod val="50000"/>
                </a:schemeClr>
              </a:solidFill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693901227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05211"/>
            <a:ext cx="2214592" cy="2952789"/>
          </a:xfrm>
          <a:prstGeom prst="rect">
            <a:avLst/>
          </a:prstGeom>
        </p:spPr>
      </p:pic>
      <p:pic>
        <p:nvPicPr>
          <p:cNvPr id="9" name="Рисунок 8" descr="1693901227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000480"/>
            <a:ext cx="2143140" cy="2857520"/>
          </a:xfrm>
          <a:prstGeom prst="rect">
            <a:avLst/>
          </a:prstGeom>
        </p:spPr>
      </p:pic>
      <p:pic>
        <p:nvPicPr>
          <p:cNvPr id="10" name="Рисунок 9" descr="1693901227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643314"/>
            <a:ext cx="2143122" cy="2857496"/>
          </a:xfrm>
          <a:prstGeom prst="rect">
            <a:avLst/>
          </a:prstGeom>
        </p:spPr>
      </p:pic>
      <p:pic>
        <p:nvPicPr>
          <p:cNvPr id="12" name="Рисунок 11" descr="1693901331213.jpg"/>
          <p:cNvPicPr>
            <a:picLocks noChangeAspect="1"/>
          </p:cNvPicPr>
          <p:nvPr/>
        </p:nvPicPr>
        <p:blipFill>
          <a:blip r:embed="rId6" cstate="print"/>
          <a:srcRect l="6930" r="15842"/>
          <a:stretch>
            <a:fillRect/>
          </a:stretch>
        </p:blipFill>
        <p:spPr>
          <a:xfrm>
            <a:off x="2071670" y="3714752"/>
            <a:ext cx="2428892" cy="2714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378</Words>
  <Application>Microsoft Office PowerPoint</Application>
  <PresentationFormat>Экран (4:3)</PresentationFormat>
  <Paragraphs>77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«Детский сад №2 комбинированного вида» корпус «Сказка» г. Микунь</vt:lpstr>
      <vt:lpstr>Актуальность </vt:lpstr>
      <vt:lpstr>  Основания для тематического оформления веранды:</vt:lpstr>
      <vt:lpstr>     цель        </vt:lpstr>
      <vt:lpstr>                                             Задачи: </vt:lpstr>
      <vt:lpstr> Ожидаемые результаты проекта: </vt:lpstr>
      <vt:lpstr>  Основы благоустройства территории:   </vt:lpstr>
      <vt:lpstr>  Работа с родителями:   </vt:lpstr>
      <vt:lpstr>  Заключение: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 комбинированного вида» корпус «Сказка» г. Микунь</dc:title>
  <dc:creator>meridian05.ru</dc:creator>
  <cp:lastModifiedBy>meridian05.ru</cp:lastModifiedBy>
  <cp:revision>12</cp:revision>
  <dcterms:created xsi:type="dcterms:W3CDTF">2023-10-11T07:26:43Z</dcterms:created>
  <dcterms:modified xsi:type="dcterms:W3CDTF">2023-10-11T08:49:55Z</dcterms:modified>
</cp:coreProperties>
</file>