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70" r:id="rId7"/>
    <p:sldId id="262" r:id="rId8"/>
    <p:sldId id="263" r:id="rId9"/>
    <p:sldId id="266" r:id="rId10"/>
    <p:sldId id="267" r:id="rId11"/>
    <p:sldId id="268" r:id="rId12"/>
    <p:sldId id="26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9900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jpe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2.jpeg"/><Relationship Id="rId5" Type="http://schemas.openxmlformats.org/officeDocument/2006/relationships/image" Target="../media/image29.png"/><Relationship Id="rId15" Type="http://schemas.openxmlformats.org/officeDocument/2006/relationships/image" Target="../media/image35.jpe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1.png"/><Relationship Id="rId1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2.png"/><Relationship Id="rId5" Type="http://schemas.openxmlformats.org/officeDocument/2006/relationships/image" Target="../media/image37.jpeg"/><Relationship Id="rId10" Type="http://schemas.openxmlformats.org/officeDocument/2006/relationships/image" Target="../media/image41.jpeg"/><Relationship Id="rId4" Type="http://schemas.microsoft.com/office/2007/relationships/hdphoto" Target="../media/hdphoto7.wdp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viaoboi.ru/wp-content/uploads/2018/05/02031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4"/>
            <a:ext cx="9144000" cy="684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1484784"/>
            <a:ext cx="756084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                               </a:t>
            </a:r>
            <a:r>
              <a:rPr lang="ru-RU" sz="3200" b="1" dirty="0" smtClean="0">
                <a:solidFill>
                  <a:srgbClr val="FF9900"/>
                </a:solidFill>
                <a:latin typeface="Monotype Corsiva" pitchFamily="66" charset="0"/>
              </a:rPr>
              <a:t>ПРОЕКТ</a:t>
            </a:r>
            <a:endParaRPr lang="ru-RU" sz="3200" dirty="0">
              <a:solidFill>
                <a:srgbClr val="FF9900"/>
              </a:solidFill>
              <a:latin typeface="Monotype Corsiva" pitchFamily="66" charset="0"/>
            </a:endParaRPr>
          </a:p>
          <a:p>
            <a:r>
              <a:rPr lang="ru-RU" sz="3200" b="1" dirty="0">
                <a:latin typeface="Monotype Corsiva" pitchFamily="66" charset="0"/>
              </a:rPr>
              <a:t>    </a:t>
            </a:r>
            <a:r>
              <a:rPr lang="ru-RU" sz="3200" b="1" dirty="0">
                <a:solidFill>
                  <a:srgbClr val="FF6600"/>
                </a:solidFill>
                <a:latin typeface="Monotype Corsiva" pitchFamily="66" charset="0"/>
              </a:rPr>
              <a:t>по</a:t>
            </a:r>
            <a:r>
              <a:rPr lang="ru-RU" sz="3200" dirty="0">
                <a:solidFill>
                  <a:srgbClr val="FF6600"/>
                </a:solidFill>
                <a:latin typeface="Monotype Corsiva" pitchFamily="66" charset="0"/>
              </a:rPr>
              <a:t> </a:t>
            </a:r>
            <a:r>
              <a:rPr lang="ru-RU" sz="3200" b="1" dirty="0">
                <a:solidFill>
                  <a:srgbClr val="FF6600"/>
                </a:solidFill>
                <a:latin typeface="Monotype Corsiva" pitchFamily="66" charset="0"/>
              </a:rPr>
              <a:t>формированию финансовой</a:t>
            </a:r>
            <a:r>
              <a:rPr lang="ru-RU" sz="3200" dirty="0">
                <a:solidFill>
                  <a:srgbClr val="FF6600"/>
                </a:solidFill>
                <a:latin typeface="Monotype Corsiva" pitchFamily="66" charset="0"/>
              </a:rPr>
              <a:t> </a:t>
            </a:r>
            <a:r>
              <a:rPr lang="ru-RU" sz="3200" b="1" dirty="0">
                <a:solidFill>
                  <a:srgbClr val="FF6600"/>
                </a:solidFill>
                <a:latin typeface="Monotype Corsiva" pitchFamily="66" charset="0"/>
              </a:rPr>
              <a:t>грамотности </a:t>
            </a:r>
            <a:endParaRPr lang="ru-RU" sz="3200" dirty="0">
              <a:solidFill>
                <a:srgbClr val="FF6600"/>
              </a:solidFill>
              <a:latin typeface="Monotype Corsiva" pitchFamily="66" charset="0"/>
            </a:endParaRPr>
          </a:p>
          <a:p>
            <a:r>
              <a:rPr lang="ru-RU" sz="3200" b="1" dirty="0">
                <a:solidFill>
                  <a:srgbClr val="FF6600"/>
                </a:solidFill>
                <a:latin typeface="Monotype Corsiva" pitchFamily="66" charset="0"/>
              </a:rPr>
              <a:t>  </a:t>
            </a:r>
            <a:r>
              <a:rPr lang="ru-RU" sz="3200" b="1" dirty="0" smtClean="0">
                <a:solidFill>
                  <a:srgbClr val="FF6600"/>
                </a:solidFill>
                <a:latin typeface="Monotype Corsiva" pitchFamily="66" charset="0"/>
              </a:rPr>
              <a:t>                          в средней группе</a:t>
            </a:r>
            <a:endParaRPr lang="ru-RU" sz="3200" dirty="0">
              <a:solidFill>
                <a:srgbClr val="FF6600"/>
              </a:solidFill>
              <a:latin typeface="Monotype Corsiva" pitchFamily="66" charset="0"/>
            </a:endParaRPr>
          </a:p>
          <a:p>
            <a:r>
              <a:rPr lang="ru-RU" sz="3200" b="1" dirty="0" smtClean="0">
                <a:latin typeface="Monotype Corsiva" pitchFamily="66" charset="0"/>
              </a:rPr>
              <a:t>     </a:t>
            </a:r>
            <a:r>
              <a:rPr lang="ru-RU" sz="3200" b="1" dirty="0" smtClean="0">
                <a:solidFill>
                  <a:srgbClr val="990099"/>
                </a:solidFill>
                <a:latin typeface="Monotype Corsiva" pitchFamily="66" charset="0"/>
              </a:rPr>
              <a:t>«</a:t>
            </a:r>
            <a:r>
              <a:rPr lang="ru-RU" sz="3600" b="1" dirty="0">
                <a:solidFill>
                  <a:srgbClr val="990099"/>
                </a:solidFill>
                <a:latin typeface="Monotype Corsiva" pitchFamily="66" charset="0"/>
              </a:rPr>
              <a:t>Сказки читаем — финансы  изучаем».</a:t>
            </a:r>
            <a:r>
              <a:rPr lang="ru-RU" sz="3600" dirty="0">
                <a:solidFill>
                  <a:srgbClr val="990099"/>
                </a:solidFill>
                <a:latin typeface="Monotype Corsiva" pitchFamily="66" charset="0"/>
              </a:rPr>
              <a:t> </a:t>
            </a:r>
          </a:p>
          <a:p>
            <a:r>
              <a:rPr lang="ru-RU" sz="3200" b="1" dirty="0">
                <a:latin typeface="Monotype Corsiva" pitchFamily="66" charset="0"/>
              </a:rPr>
              <a:t>                     </a:t>
            </a:r>
            <a:endParaRPr lang="ru-RU" sz="32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62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top-fon.com/uploads/posts/2023-01/1674614286_top-fon-com-p-fon-dlya-prezentatsii-dou-skachat-besplatn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" y="0"/>
            <a:ext cx="91438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1945" t="19649" r="3696" b="14592"/>
          <a:stretch/>
        </p:blipFill>
        <p:spPr bwMode="auto">
          <a:xfrm>
            <a:off x="2951899" y="188641"/>
            <a:ext cx="3240360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16732" t="9338" r="16926"/>
          <a:stretch/>
        </p:blipFill>
        <p:spPr bwMode="auto">
          <a:xfrm>
            <a:off x="6948264" y="393157"/>
            <a:ext cx="1753235" cy="2395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/>
          <a:srcRect l="16732" t="12062" r="23735"/>
          <a:stretch/>
        </p:blipFill>
        <p:spPr bwMode="auto">
          <a:xfrm>
            <a:off x="539552" y="354302"/>
            <a:ext cx="1643380" cy="2427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6"/>
          <a:srcRect l="10311" t="16537" r="10117"/>
          <a:stretch/>
        </p:blipFill>
        <p:spPr bwMode="auto">
          <a:xfrm>
            <a:off x="3352535" y="2996952"/>
            <a:ext cx="2383155" cy="2499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7"/>
          <a:srcRect l="26265" r="26459" b="21020"/>
          <a:stretch/>
        </p:blipFill>
        <p:spPr bwMode="auto">
          <a:xfrm>
            <a:off x="539552" y="3140968"/>
            <a:ext cx="1909445" cy="3190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8"/>
          <a:srcRect l="24513" t="5332" r="15759" b="17704"/>
          <a:stretch/>
        </p:blipFill>
        <p:spPr bwMode="auto">
          <a:xfrm>
            <a:off x="6411040" y="3428999"/>
            <a:ext cx="2268220" cy="2922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4175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top-fon.com/uploads/posts/2023-01/1674614286_top-fon-com-p-fon-dlya-prezentatsii-dou-skachat-besplatn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26" y="3590"/>
            <a:ext cx="9179926" cy="688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39752" y="188640"/>
            <a:ext cx="4104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Обобщающее занятие по финансовой грамотности в </a:t>
            </a:r>
            <a:r>
              <a:rPr lang="ru-RU" b="1" dirty="0"/>
              <a:t>средней группе:</a:t>
            </a:r>
          </a:p>
          <a:p>
            <a:r>
              <a:rPr lang="ru-RU" b="1" dirty="0" smtClean="0"/>
              <a:t> </a:t>
            </a:r>
            <a:r>
              <a:rPr lang="ru-RU" b="1" dirty="0"/>
              <a:t>«Путешествие к Зайке Эконому»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251520" y="332656"/>
            <a:ext cx="1944216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6804248" y="358730"/>
            <a:ext cx="2002210" cy="2074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 rotWithShape="1">
          <a:blip r:embed="rId5"/>
          <a:srcRect b="25681"/>
          <a:stretch/>
        </p:blipFill>
        <p:spPr bwMode="auto">
          <a:xfrm>
            <a:off x="2339752" y="1304764"/>
            <a:ext cx="2196243" cy="1647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6"/>
          <a:srcRect t="14008"/>
          <a:stretch/>
        </p:blipFill>
        <p:spPr bwMode="auto">
          <a:xfrm>
            <a:off x="251520" y="2564904"/>
            <a:ext cx="2268220" cy="195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7"/>
          <a:stretch>
            <a:fillRect/>
          </a:stretch>
        </p:blipFill>
        <p:spPr>
          <a:xfrm>
            <a:off x="4941507" y="4114534"/>
            <a:ext cx="2222781" cy="2050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/>
          <p:nvPr/>
        </p:nvPicPr>
        <p:blipFill>
          <a:blip r:embed="rId8"/>
          <a:stretch>
            <a:fillRect/>
          </a:stretch>
        </p:blipFill>
        <p:spPr>
          <a:xfrm>
            <a:off x="4698671" y="1844824"/>
            <a:ext cx="1967230" cy="1967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/>
          <p:nvPr/>
        </p:nvPicPr>
        <p:blipFill rotWithShape="1">
          <a:blip r:embed="rId9"/>
          <a:srcRect t="6420" r="20622" b="25875"/>
          <a:stretch/>
        </p:blipFill>
        <p:spPr bwMode="auto">
          <a:xfrm>
            <a:off x="2357740" y="4756897"/>
            <a:ext cx="2214339" cy="1954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>
          <a:blip r:embed="rId10"/>
          <a:stretch>
            <a:fillRect/>
          </a:stretch>
        </p:blipFill>
        <p:spPr>
          <a:xfrm>
            <a:off x="7020272" y="2941290"/>
            <a:ext cx="2013585" cy="2013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https://4youngmama.ru/wp-content/uploads/3/f/7/3f7785d576a17fea06798a598a49b575.jpe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0" t="9871" r="29812" b="14026"/>
          <a:stretch/>
        </p:blipFill>
        <p:spPr bwMode="auto">
          <a:xfrm>
            <a:off x="3203848" y="3202584"/>
            <a:ext cx="1068656" cy="14909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 descr="https://ckd-polyany.lenobl.muzkult.ru/media/2022/11/24/1285567506/007.pn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9" y="5084636"/>
            <a:ext cx="1569522" cy="1268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311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cf3.ppt-online.org/files3/slide/o/OrZdQPcJaAG91VXzpl3EvhTwD0SbmBgKtsiReL/slide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" y="33908"/>
            <a:ext cx="9143841" cy="679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14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catherineasquithgallery.com/uploads/posts/2021-03/1614635084_75-p-fon-dlya-fotoshopa-detskie-ramki-1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49" y="0"/>
            <a:ext cx="91518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908720"/>
            <a:ext cx="6048672" cy="5217443"/>
          </a:xfrm>
        </p:spPr>
        <p:txBody>
          <a:bodyPr/>
          <a:lstStyle/>
          <a:p>
            <a:pPr marL="0" indent="0">
              <a:buNone/>
            </a:pPr>
            <a:endParaRPr lang="ru-RU" sz="800" dirty="0"/>
          </a:p>
          <a:p>
            <a:pPr marL="0" indent="0">
              <a:buNone/>
            </a:pPr>
            <a:r>
              <a:rPr lang="ru-RU" sz="3000" b="1" dirty="0" smtClean="0">
                <a:latin typeface="Monotype Corsiva" pitchFamily="66" charset="0"/>
              </a:rPr>
              <a:t>Развитию познавательного интереса к экономике, создание положительной мотивации к её изучению, в значительной степени способствует сказка, по этому, мы решили знакомить  детей  с финансовой  грамотностью  при помощи  сказок.</a:t>
            </a:r>
            <a:endParaRPr lang="ru-RU" sz="1100" b="1" dirty="0" smtClean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71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top-fon.com/uploads/posts/2023-01/1674614286_top-fon-com-p-fon-dlya-prezentatsii-dou-skachat-besplatn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0" y="20157"/>
            <a:ext cx="91438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65794"/>
            <a:ext cx="2461366" cy="1845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24"/>
          <a:stretch/>
        </p:blipFill>
        <p:spPr bwMode="auto">
          <a:xfrm>
            <a:off x="6372200" y="341988"/>
            <a:ext cx="2472325" cy="2011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63"/>
          <a:stretch/>
        </p:blipFill>
        <p:spPr bwMode="auto">
          <a:xfrm>
            <a:off x="140054" y="350727"/>
            <a:ext cx="2521741" cy="1998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1795" y="2636912"/>
            <a:ext cx="4574501" cy="108012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600" b="1" dirty="0" smtClean="0">
                <a:latin typeface="Georgia" pitchFamily="18" charset="0"/>
              </a:rPr>
              <a:t>«Знакомство с деньгами</a:t>
            </a:r>
            <a:r>
              <a:rPr lang="ru-RU" sz="2600" dirty="0" smtClean="0">
                <a:latin typeface="Georgia" pitchFamily="18" charset="0"/>
              </a:rPr>
              <a:t>»</a:t>
            </a:r>
            <a:r>
              <a:rPr lang="ru-RU" sz="2600" dirty="0">
                <a:latin typeface="Georgia" pitchFamily="18" charset="0"/>
              </a:rPr>
              <a:t> </a:t>
            </a:r>
            <a:r>
              <a:rPr lang="ru-RU" sz="2600" dirty="0" smtClean="0">
                <a:latin typeface="Georgia" pitchFamily="18" charset="0"/>
              </a:rPr>
              <a:t>- </a:t>
            </a:r>
          </a:p>
          <a:p>
            <a:pPr marL="0" indent="0">
              <a:buNone/>
            </a:pPr>
            <a:r>
              <a:rPr lang="ru-RU" sz="1700" u="sng" dirty="0" smtClean="0">
                <a:latin typeface="Georgia" pitchFamily="18" charset="0"/>
              </a:rPr>
              <a:t>Цель</a:t>
            </a:r>
            <a:r>
              <a:rPr lang="ru-RU" sz="1700" dirty="0">
                <a:latin typeface="Georgia" pitchFamily="18" charset="0"/>
              </a:rPr>
              <a:t>: формирование основ финансовой грамотности у </a:t>
            </a:r>
            <a:r>
              <a:rPr lang="ru-RU" sz="1700" dirty="0" smtClean="0">
                <a:latin typeface="Georgia" pitchFamily="18" charset="0"/>
              </a:rPr>
              <a:t>детей.</a:t>
            </a:r>
            <a:endParaRPr lang="ru-RU" sz="1700" dirty="0">
              <a:latin typeface="Georgia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AutoShape 2" descr="https://st3.depositphotos.com/8187094/17787/i/950/depositphotos_177870172-stock-photo-frame-of-coins-on-woode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81"/>
          <a:stretch/>
        </p:blipFill>
        <p:spPr bwMode="auto">
          <a:xfrm>
            <a:off x="206501" y="4725144"/>
            <a:ext cx="2455294" cy="1856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86"/>
          <a:stretch/>
        </p:blipFill>
        <p:spPr bwMode="auto">
          <a:xfrm>
            <a:off x="498044" y="2574131"/>
            <a:ext cx="1872208" cy="2022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07"/>
          <a:stretch/>
        </p:blipFill>
        <p:spPr bwMode="auto">
          <a:xfrm>
            <a:off x="3179795" y="4528276"/>
            <a:ext cx="2328309" cy="2191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0257" t="13448" r="26340"/>
          <a:stretch/>
        </p:blipFill>
        <p:spPr bwMode="auto">
          <a:xfrm>
            <a:off x="3850093" y="160338"/>
            <a:ext cx="1751330" cy="239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527424"/>
            <a:ext cx="1609844" cy="2146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14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top-fon.com/uploads/posts/2023-01/1674614286_top-fon-com-p-fon-dlya-prezentatsii-dou-skachat-besplatn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81"/>
            <a:ext cx="92232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88641"/>
            <a:ext cx="6120680" cy="79208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Georgia" pitchFamily="18" charset="0"/>
              </a:rPr>
              <a:t>Нетрадиционная техника рисования: </a:t>
            </a:r>
          </a:p>
          <a:p>
            <a:pPr marL="0" indent="0">
              <a:buNone/>
            </a:pPr>
            <a:r>
              <a:rPr lang="ru-RU" dirty="0" smtClean="0">
                <a:latin typeface="Georgia" pitchFamily="18" charset="0"/>
              </a:rPr>
              <a:t>«Рисуем монеты в технике «</a:t>
            </a:r>
            <a:r>
              <a:rPr lang="ru-RU" dirty="0" err="1" smtClean="0">
                <a:latin typeface="Georgia" pitchFamily="18" charset="0"/>
              </a:rPr>
              <a:t>Фроттаж</a:t>
            </a:r>
            <a:r>
              <a:rPr lang="ru-RU" dirty="0" smtClean="0">
                <a:latin typeface="Georgia" pitchFamily="18" charset="0"/>
              </a:rPr>
              <a:t>»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76266"/>
            <a:ext cx="2213768" cy="2213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4"/>
          <a:stretch>
            <a:fillRect/>
          </a:stretch>
        </p:blipFill>
        <p:spPr>
          <a:xfrm>
            <a:off x="3588270" y="1258731"/>
            <a:ext cx="2088232" cy="2231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 rotWithShape="1">
          <a:blip r:embed="rId5"/>
          <a:srcRect b="16272"/>
          <a:stretch/>
        </p:blipFill>
        <p:spPr bwMode="auto">
          <a:xfrm>
            <a:off x="6228184" y="1263334"/>
            <a:ext cx="2445385" cy="2213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6"/>
          <a:srcRect l="10256" t="24359" r="10097" b="16185"/>
          <a:stretch/>
        </p:blipFill>
        <p:spPr bwMode="auto">
          <a:xfrm>
            <a:off x="2362902" y="4077072"/>
            <a:ext cx="2781300" cy="207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7"/>
          <a:stretch>
            <a:fillRect/>
          </a:stretch>
        </p:blipFill>
        <p:spPr>
          <a:xfrm>
            <a:off x="366339" y="4077072"/>
            <a:ext cx="1440160" cy="2444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77"/>
          <a:stretch/>
        </p:blipFill>
        <p:spPr bwMode="auto">
          <a:xfrm>
            <a:off x="6214964" y="4135879"/>
            <a:ext cx="2694792" cy="2325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https://catherineasquithgallery.com/uploads/posts/2021-03/1614587519_78-p-kartinki-skazki-na-belom-fone-81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664" y="4077072"/>
            <a:ext cx="1971675" cy="238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097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top-fon.com/uploads/posts/2023-01/1674614286_top-fon-com-p-fon-dlya-prezentatsii-dou-skachat-besplatn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" y="0"/>
            <a:ext cx="91438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atin typeface="Georgia" pitchFamily="18" charset="0"/>
              </a:rPr>
              <a:t>Беседа</a:t>
            </a:r>
            <a:r>
              <a:rPr lang="ru-RU" dirty="0" smtClean="0">
                <a:latin typeface="Georgia" pitchFamily="18" charset="0"/>
              </a:rPr>
              <a:t>: </a:t>
            </a:r>
            <a:r>
              <a:rPr lang="ru-RU" sz="3600" dirty="0" smtClean="0">
                <a:latin typeface="Georgia" pitchFamily="18" charset="0"/>
              </a:rPr>
              <a:t>«Какими были первые деньги»</a:t>
            </a:r>
            <a:endParaRPr lang="ru-RU" sz="3600" dirty="0">
              <a:latin typeface="Georgia" pitchFamily="18" charset="0"/>
            </a:endParaRPr>
          </a:p>
        </p:txBody>
      </p:sp>
      <p:pic>
        <p:nvPicPr>
          <p:cNvPr id="5" name="Объект 4" descr="Примитивные формы первых денег Крупный рогатый скот Редкие ракушки Металлические слитки (медные, серебряные, золотые) Кусочки кожи, меха Зерна риса, кукурузы и т.д Какао-бобы 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301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top-fon.com/uploads/posts/2023-01/1674614286_top-fon-com-p-fon-dlya-prezentatsii-dou-skachat-besplatn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" y="0"/>
            <a:ext cx="91438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3728" y="188640"/>
            <a:ext cx="41275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Georgia" pitchFamily="18" charset="0"/>
              </a:rPr>
              <a:t>«Знакомство с </a:t>
            </a:r>
            <a:r>
              <a:rPr lang="ru-RU" sz="2000" b="1" dirty="0" smtClean="0">
                <a:latin typeface="Georgia" pitchFamily="18" charset="0"/>
              </a:rPr>
              <a:t>карточками</a:t>
            </a:r>
            <a:r>
              <a:rPr lang="ru-RU" sz="2000" dirty="0" smtClean="0">
                <a:latin typeface="Georgia" pitchFamily="18" charset="0"/>
              </a:rPr>
              <a:t>»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836712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Комбинированное занятие: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«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Как сорока карту потеряла»</a:t>
            </a:r>
          </a:p>
        </p:txBody>
      </p:sp>
      <p:pic>
        <p:nvPicPr>
          <p:cNvPr id="8" name="Рисунок 7" descr="https://fs.znanio.ru/d5af0e/a1/b0/b8428d4c924504f85d2164fb649b8dc3b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5" r="54006" b="4013"/>
          <a:stretch/>
        </p:blipFill>
        <p:spPr bwMode="auto">
          <a:xfrm>
            <a:off x="611560" y="2060848"/>
            <a:ext cx="2159124" cy="30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/>
          <a:stretch>
            <a:fillRect/>
          </a:stretch>
        </p:blipFill>
        <p:spPr>
          <a:xfrm>
            <a:off x="4153981" y="2037153"/>
            <a:ext cx="3809365" cy="3809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132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top-fon.com/uploads/posts/2023-01/1674614286_top-fon-com-p-fon-dlya-prezentatsii-dou-skachat-besplatn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" y="0"/>
            <a:ext cx="91438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128792" cy="56207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Georgia" pitchFamily="18" charset="0"/>
              </a:rPr>
              <a:t>Консультации для родителей:</a:t>
            </a:r>
            <a:endParaRPr lang="ru-RU" sz="3200" b="1" dirty="0">
              <a:latin typeface="Georgia" pitchFamily="18" charset="0"/>
            </a:endParaRPr>
          </a:p>
        </p:txBody>
      </p:sp>
      <p:pic>
        <p:nvPicPr>
          <p:cNvPr id="5" name="Объект 4" descr="https://avatars.mds.yandex.net/i?id=9e85160eeb9d5ebcf2a7c6724e047ae16d8ebaec-5487767-images-thumbs&amp;n=1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94429"/>
            <a:ext cx="215265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s://avatars.mds.yandex.net/i?id=a6bd4506ae19b8c88f82a6565df74409_l-4590089-images-thumbs&amp;ref=rim&amp;n=13&amp;w=1080&amp;h=135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16" y="1412776"/>
            <a:ext cx="2232248" cy="2798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https://tulpan-75.vgr.prosadiki.ru/media/2020/09/08/1256952487/Screenshot_2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6" t="21918"/>
          <a:stretch/>
        </p:blipFill>
        <p:spPr bwMode="auto">
          <a:xfrm>
            <a:off x="6660232" y="3573016"/>
            <a:ext cx="2201545" cy="3054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://multiurok.ru/img/1105179/image_61a5cd8eb076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91" y="4337140"/>
            <a:ext cx="3076575" cy="2306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https://nachalo4ka.ru/wp-content/uploads/2014/08/gkroi-russkih-skazok-14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016000"/>
            <a:ext cx="1218565" cy="241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img-fotki.yandex.ru/get/5900/jlipeiton.1b3/0_4ae5d_ef9e699f_orig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00455"/>
            <a:ext cx="933450" cy="2328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678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top-fon.com/uploads/posts/2023-01/1674614286_top-fon-com-p-fon-dlya-prezentatsii-dou-skachat-besplatn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" y="0"/>
            <a:ext cx="91438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9134" t="4968" r="18430"/>
          <a:stretch/>
        </p:blipFill>
        <p:spPr bwMode="auto">
          <a:xfrm>
            <a:off x="4199135" y="3601709"/>
            <a:ext cx="2505652" cy="3152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60" t="18512" r="3525" b="15995"/>
          <a:stretch/>
        </p:blipFill>
        <p:spPr bwMode="auto">
          <a:xfrm rot="16200000">
            <a:off x="6479021" y="746630"/>
            <a:ext cx="2882705" cy="18002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297" r="11258"/>
          <a:stretch/>
        </p:blipFill>
        <p:spPr bwMode="auto">
          <a:xfrm>
            <a:off x="2180397" y="205379"/>
            <a:ext cx="2018738" cy="28827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2458" r="16162"/>
          <a:stretch/>
        </p:blipFill>
        <p:spPr bwMode="auto">
          <a:xfrm>
            <a:off x="2526043" y="3686773"/>
            <a:ext cx="2016224" cy="2702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s://fs.znanio.ru/d5af0e/a1/b0/b8428d4c924504f85d2164fb649b8dc3b1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5" r="54006" b="4013"/>
          <a:stretch/>
        </p:blipFill>
        <p:spPr bwMode="auto">
          <a:xfrm>
            <a:off x="6794529" y="3628360"/>
            <a:ext cx="2088235" cy="2905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админ\Pictures\2023-03-22\001.jpg"/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05379"/>
            <a:ext cx="2205608" cy="2777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C:\Users\админ\Pictures\2023-03-22\002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60" y="3429000"/>
            <a:ext cx="2207115" cy="299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10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" t="18607" b="19657"/>
          <a:stretch/>
        </p:blipFill>
        <p:spPr bwMode="auto">
          <a:xfrm>
            <a:off x="64872" y="220558"/>
            <a:ext cx="2082167" cy="2793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2297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top-fon.com/uploads/posts/2023-01/1674614286_top-fon-com-p-fon-dlya-prezentatsii-dou-skachat-besplatn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" y="0"/>
            <a:ext cx="91438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3910" r="7894"/>
          <a:stretch/>
        </p:blipFill>
        <p:spPr bwMode="auto">
          <a:xfrm>
            <a:off x="3602474" y="962206"/>
            <a:ext cx="2160240" cy="2923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https://sun9-24.userapi.com/impg/g6IOn0YRyuL3_aEJ4T8kSWE9ZAXJru9xtXEhFw/EOiLKFgyr8U.jpg?size=1080x786&amp;quality=96&amp;sign=440422ae96c259ca5e94b45a2564f8eb&amp;c_uniq_tag=9tlT4w37dG-pRrnxNddf9R1X6OkDpv6H_aNYrRDNNlg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62" y="206864"/>
            <a:ext cx="3134025" cy="2216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https://sun9-83.userapi.com/impg/bKq0QCaByvpIQt8EmQMSpFsqYvDDkHM_KUOcIg/8vxcjecB4B8.jpg?size=897x857&amp;quality=96&amp;sign=e3d221c9657f814e3029f2ff0dbb9646&amp;c_uniq_tag=LVzHdZQg2AHreUtLe9dPIGHZyb8jjPv2fsuOZsbbT5E&amp;type=album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40"/>
          <a:stretch/>
        </p:blipFill>
        <p:spPr bwMode="auto">
          <a:xfrm>
            <a:off x="5868144" y="154003"/>
            <a:ext cx="3116585" cy="2050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8808" r="7524"/>
          <a:stretch/>
        </p:blipFill>
        <p:spPr bwMode="auto">
          <a:xfrm rot="16200000">
            <a:off x="3494462" y="3930475"/>
            <a:ext cx="2376264" cy="3101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http://churiki.ru/wp-content/uploads/2020/03/21/img26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054" y="2423711"/>
            <a:ext cx="3114675" cy="2335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https://sun9-58.userapi.com/impg/EW4wnJE8FSSCmwN_IXNcrgVrG3bs_6HckWB9lQ/ErsWctLt-Qw.jpg?size=960x600&amp;quality=96&amp;sign=fa85c2f63fce30d0db8e16067eb83c73&amp;type=album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8" y="2636912"/>
            <a:ext cx="3192671" cy="2168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https://catherineasquithgallery.com/uploads/posts/2021-02/1613657179_61-p-fon-dlya-prezentatsii-kolobok-74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013176"/>
            <a:ext cx="1485900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thypix.com/wp-content/uploads/2020/05/fox-48.pn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541260"/>
            <a:ext cx="2238375" cy="2238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915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108</Words>
  <Application>Microsoft Office PowerPoint</Application>
  <PresentationFormat>Экран (4:3)</PresentationFormat>
  <Paragraphs>18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Беседа: «Какими были первые деньги»</vt:lpstr>
      <vt:lpstr>Презентация PowerPoint</vt:lpstr>
      <vt:lpstr>Консультации для родителей: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48</cp:revision>
  <dcterms:created xsi:type="dcterms:W3CDTF">2023-03-16T15:35:01Z</dcterms:created>
  <dcterms:modified xsi:type="dcterms:W3CDTF">2023-05-19T05:35:38Z</dcterms:modified>
</cp:coreProperties>
</file>