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0857" y="-646043"/>
            <a:ext cx="8915399" cy="2196547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Государственное бюджетное профессиональное                                                                    образовательное учреждение Московской области </a:t>
            </a:r>
            <a:br>
              <a:rPr lang="ru-RU" sz="1800" dirty="0" smtClean="0"/>
            </a:br>
            <a:r>
              <a:rPr lang="ru-RU" sz="1800" dirty="0" smtClean="0"/>
              <a:t>                              «</a:t>
            </a:r>
            <a:r>
              <a:rPr lang="ru-RU" sz="1800" dirty="0" err="1" smtClean="0"/>
              <a:t>Красногорсий</a:t>
            </a:r>
            <a:r>
              <a:rPr lang="ru-RU" sz="1800" dirty="0" smtClean="0"/>
              <a:t> колледж»</a:t>
            </a:r>
            <a:br>
              <a:rPr lang="ru-RU" sz="1800" dirty="0" smtClean="0"/>
            </a:br>
            <a:r>
              <a:rPr lang="ru-RU" sz="1800" dirty="0" smtClean="0"/>
              <a:t>                               Волоколамский филиал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639957"/>
            <a:ext cx="8915399" cy="521804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Проект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на тему: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Как учились математике дети в прошлые времена.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По дисциплине «математика»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Автор: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Студент группы 11 «з»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Мещанов</a:t>
            </a:r>
            <a:r>
              <a:rPr lang="ru-RU" dirty="0" smtClean="0">
                <a:solidFill>
                  <a:schemeClr val="tx1"/>
                </a:solidFill>
              </a:rPr>
              <a:t> Никита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проекта: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Кузнецова Мария Николаевна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22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Школы в древней Индии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1320800"/>
            <a:ext cx="4313864" cy="45904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древней Индии обучение носило семейно-школьный характер, причем роль семьи была доминирующей. В период индуизма воспитание и обучение в Древней Индии основывалось на идее согласно которой каждый человек должен развивать свои качества чтобы органично вписаться касту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801690"/>
            <a:ext cx="4313238" cy="24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Славянские цифры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700" y="2498725"/>
            <a:ext cx="52609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Обучение грамоте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1625600"/>
            <a:ext cx="4313864" cy="42856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Обучение грамоте началось при достижении ребенком 7-летнего возраста Училища начальной школы организовывалось при церквях домах священников, и дьяков </a:t>
            </a:r>
          </a:p>
          <a:p>
            <a:r>
              <a:rPr lang="ru-RU" sz="2400" dirty="0" smtClean="0"/>
              <a:t>Позже дети стали учиться по печатным учебникам.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851112"/>
            <a:ext cx="4313238" cy="23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1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Старые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старых методиках все изложено так, что постоянно приходиться возвращаться к пройдённому материалу, и повторять его, что только закрепляет результат.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289493"/>
            <a:ext cx="4313238" cy="34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dirty="0" smtClean="0"/>
              <a:t>                     Введение.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Мне стало интересно :как учились дети математике в прошлом</a:t>
            </a:r>
          </a:p>
          <a:p>
            <a:r>
              <a:rPr lang="ru-RU" sz="3200" dirty="0" smtClean="0"/>
              <a:t>Какие они решали задачи?</a:t>
            </a:r>
          </a:p>
          <a:p>
            <a:r>
              <a:rPr lang="ru-RU" sz="3200" dirty="0" smtClean="0"/>
              <a:t>Смогу ли я их решить.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82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Цели и 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Получить ответ на вопрос: </a:t>
            </a:r>
          </a:p>
          <a:p>
            <a:r>
              <a:rPr lang="ru-RU" sz="2800" dirty="0" smtClean="0"/>
              <a:t>«Легче или тяжелее было учиться нашим предкам»</a:t>
            </a:r>
          </a:p>
          <a:p>
            <a:r>
              <a:rPr lang="ru-RU" sz="2800" dirty="0" smtClean="0"/>
              <a:t>2. Какими системами счисления они пользовались.</a:t>
            </a:r>
          </a:p>
          <a:p>
            <a:r>
              <a:rPr lang="ru-RU" sz="2800" dirty="0" smtClean="0"/>
              <a:t>3.Где и как они учились.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78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09700"/>
            <a:ext cx="74083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Школы древнего Египта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16480" y="1524000"/>
            <a:ext cx="4714240" cy="47548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Первые школы в Древнем Египте появляются в 3-ем </a:t>
            </a:r>
            <a:r>
              <a:rPr lang="ru-RU" sz="2400" dirty="0" err="1" smtClean="0"/>
              <a:t>тысячелении</a:t>
            </a:r>
            <a:r>
              <a:rPr lang="ru-RU" sz="2400" dirty="0" smtClean="0"/>
              <a:t> до н.э.  Они были небольшими по числу учеников за обучение с них взималась высокая плата. Школу посещали в основном мальчики из смей чиновников ,жрецов , </a:t>
            </a:r>
            <a:r>
              <a:rPr lang="ru-RU" sz="2400" dirty="0" err="1" smtClean="0"/>
              <a:t>землеладельцев,зажиточных</a:t>
            </a:r>
            <a:r>
              <a:rPr lang="ru-RU" sz="2400" dirty="0" smtClean="0"/>
              <a:t> граждан, девочки чаще обучались дома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819662"/>
            <a:ext cx="4313238" cy="23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попробуем решить древнеегипетскую задачу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доме 7 кошек,</a:t>
            </a:r>
          </a:p>
          <a:p>
            <a:r>
              <a:rPr lang="ru-RU" sz="2400" dirty="0" smtClean="0"/>
              <a:t>Каждая кошка съедает 7 колосьев,</a:t>
            </a:r>
          </a:p>
          <a:p>
            <a:r>
              <a:rPr lang="ru-RU" sz="2400" dirty="0" smtClean="0"/>
              <a:t>Каждый колос дает 7 растений,</a:t>
            </a:r>
          </a:p>
          <a:p>
            <a:r>
              <a:rPr lang="ru-RU" sz="2400" dirty="0" smtClean="0"/>
              <a:t>На каждом растении вырастает 7 мер зерна,</a:t>
            </a:r>
          </a:p>
          <a:p>
            <a:r>
              <a:rPr lang="ru-RU" sz="2400" dirty="0" smtClean="0"/>
              <a:t>Сколько мер зерна вырастет из растений?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5356" y="2490788"/>
            <a:ext cx="41052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7*7*7*7*7=16807</a:t>
            </a:r>
          </a:p>
          <a:p>
            <a:r>
              <a:rPr lang="ru-RU" sz="2800" dirty="0" smtClean="0"/>
              <a:t>Ответ :вырастит 16807 мер зерна.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4406" y="2490788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62050"/>
            <a:ext cx="61912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318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Государственное бюджетное профессиональное                                                                    образовательное учреждение Московской области                                «Красногорсий колледж»                                Волоколамский филиал</vt:lpstr>
      <vt:lpstr>            Старые методики</vt:lpstr>
      <vt:lpstr>                     Введение.</vt:lpstr>
      <vt:lpstr>                Цели и задачи.</vt:lpstr>
      <vt:lpstr>      </vt:lpstr>
      <vt:lpstr>        Школы древнего Египта </vt:lpstr>
      <vt:lpstr>А теперь попробуем решить древнеегипетскую задачу </vt:lpstr>
      <vt:lpstr>                  Решение:</vt:lpstr>
      <vt:lpstr>Презентация PowerPoint</vt:lpstr>
      <vt:lpstr>Школы в древней Индии </vt:lpstr>
      <vt:lpstr>              Славянские цифры </vt:lpstr>
      <vt:lpstr>            Обучение грамоте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                                                                   образовательное учреждение Московской области                                «Красногорсий колледж»                                Волоколамский филиал</dc:title>
  <dc:creator>Никита</dc:creator>
  <cp:lastModifiedBy>Никита</cp:lastModifiedBy>
  <cp:revision>10</cp:revision>
  <dcterms:created xsi:type="dcterms:W3CDTF">2023-05-17T15:29:06Z</dcterms:created>
  <dcterms:modified xsi:type="dcterms:W3CDTF">2023-05-30T04:44:37Z</dcterms:modified>
</cp:coreProperties>
</file>