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581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081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24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9660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077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248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941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910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551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13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5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34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94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44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63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37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92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560F68-8F8C-4909-AD67-FC133E48E233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AD25CA8-E674-43E5-8FEA-00C977885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8829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d.multiurok.ru/html/2020/08/07/s_5f2d380b2d18e/s1505713_0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512516"/>
            <a:ext cx="7543311" cy="5579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383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f2.ppt-online.org/files2/slide/i/ieLEAHqcfzC6Jj25obkuUBQ1NgaIVDn8tFGvyr/slide-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923925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ages.myshared.ru/5/352872/slide_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123826"/>
            <a:ext cx="4241800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fsd.multiurok.ru/html/2020/11/04/s_5fa284201d65d/1557029_19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3457575"/>
            <a:ext cx="4343398" cy="325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576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0222" y="767060"/>
            <a:ext cx="1035732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Действия с обыкновенными </a:t>
            </a:r>
          </a:p>
          <a:p>
            <a:pPr algn="ctr"/>
            <a:r>
              <a:rPr lang="ru-RU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дробями</a:t>
            </a:r>
            <a:endParaRPr lang="ru-RU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7300" y="3419474"/>
            <a:ext cx="103155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урока:</a:t>
            </a:r>
          </a:p>
          <a:p>
            <a:pPr marL="342900" indent="-342900">
              <a:buFontTx/>
              <a:buChar char="-"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Закрепить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повторить, систематизировать 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действиях с обыкновенными дробями; </a:t>
            </a:r>
            <a:endParaRPr lang="ru-RU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обобщить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полученные знания: приведение дробей к новому знаменателю, сокращение дробей, превращение дроби в неправильную, выделение целой части из дроби; </a:t>
            </a:r>
            <a:endParaRPr lang="ru-RU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обыкновенными 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дробями.</a:t>
            </a:r>
            <a:endParaRPr lang="ru-RU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99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825" y="2552700"/>
            <a:ext cx="834690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-Какая дробь называется правильной, неправильной?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-Как из неправильной дроби выделить целую часть?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Как записать число, обратное натуральному числу?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записать число обратное смешанному числу?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Какую дробь называют сократимой?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Какую дробь называют несократимой?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90425" y="503099"/>
            <a:ext cx="546816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 станция </a:t>
            </a:r>
          </a:p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Вопрос - ответ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6217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71170" y="281285"/>
            <a:ext cx="373531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 станция</a:t>
            </a:r>
          </a:p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Разминка 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2686050" y="2330523"/>
                <a:ext cx="6096000" cy="372095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286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1.Верны ли равенства</a:t>
                </a:r>
                <a:endParaRPr lang="ru-RU" sz="14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𝟑</m:t>
                    </m:r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𝟖</m:t>
                    </m:r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14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2.Вычислите</a:t>
                </a:r>
                <a:endParaRPr lang="ru-RU" sz="14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den>
                    </m:f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ru-RU" sz="14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В)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г)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14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3.Выполните умножение </a:t>
                </a:r>
                <a:endParaRPr lang="ru-RU" sz="14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∗</m:t>
                    </m:r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5*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f>
                      <m:f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14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2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4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050" y="2330523"/>
                <a:ext cx="6096000" cy="3720955"/>
              </a:xfrm>
              <a:prstGeom prst="rect">
                <a:avLst/>
              </a:prstGeom>
              <a:blipFill>
                <a:blip r:embed="rId2"/>
                <a:stretch>
                  <a:fillRect t="-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171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Алгоритм работы в парах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650" y="1819274"/>
            <a:ext cx="7778750" cy="473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68420" y="0"/>
            <a:ext cx="623920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 станция</a:t>
            </a:r>
          </a:p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«Ты мне – я тебе»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9142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Физкультминутка Вы, наверное, устали? Ну, тогда все дружно встали. Вверх ладошки! Хлоп! Хлоп! По коленкам – шлёп, шлёп! По плечам теперь похлопай! По бокам себя пошлёпай! Мы осанку исправляем Спинки дружно прогибаем Вправо, влево мы нагнулись, До носочков дотянулись. Плечи вверх, назад и вниз. Улыбайся и садись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400" y="145415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67356" y="159345"/>
            <a:ext cx="36952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4 станция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1642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9501" y="186035"/>
            <a:ext cx="54633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5 станция</a:t>
            </a:r>
          </a:p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Станция задач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67225" y="1940361"/>
            <a:ext cx="2670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дроби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50" y="25343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0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Задача 1.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В классе  30  учащихся, отсутствуют четверо. Какая часть учащихся отсутствует?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1"/>
              <p:cNvSpPr>
                <a:spLocks noChangeArrowheads="1"/>
              </p:cNvSpPr>
              <p:nvPr/>
            </p:nvSpPr>
            <p:spPr bwMode="auto">
              <a:xfrm>
                <a:off x="285750" y="3202992"/>
                <a:ext cx="6852463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indent="15875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15875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Задача 2. </a:t>
                </a:r>
                <a:r>
                  <a:rPr kumimoji="0" lang="ru-RU" altLang="ru-RU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Было  600  рублей,  </a:t>
                </a:r>
                <a:r>
                  <a: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ru-RU" altLang="ru-RU" sz="11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/>
                      <m:den/>
                    </m:f>
                  </m:oMath>
                </a14:m>
                <a:r>
                  <a: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ru-RU" sz="2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kumimoji="0" lang="ru-RU" altLang="ru-RU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этой суммы истратили. Сколько денег истратили?</a:t>
                </a:r>
                <a:r>
                  <a: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ru-RU" altLang="ru-RU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5750" y="3202992"/>
                <a:ext cx="6852463" cy="830997"/>
              </a:xfrm>
              <a:prstGeom prst="rect">
                <a:avLst/>
              </a:prstGeom>
              <a:blipFill>
                <a:blip r:embed="rId2"/>
                <a:stretch>
                  <a:fillRect l="-979" r="-890" b="-124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https://izamorfix.ru/images/matematika/arifmetika/zadachi_drob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351088" y="3747971"/>
            <a:ext cx="48181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izamorfix.ru/images/matematika/arifmetika/zadachi_drob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251420"/>
            <a:ext cx="180975" cy="419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9540" y="4033989"/>
            <a:ext cx="108108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8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8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3.</a:t>
            </a:r>
            <a:r>
              <a:rPr kumimoji="0" lang="ru-RU" alt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Было  1000  рублей,  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этой суммы истратили.</a:t>
            </a:r>
          </a:p>
          <a:p>
            <a:pPr marL="0" marR="0" lvl="0" indent="158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Сколько денег было истрачено?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50" name="Picture 6" descr="https://izamorfix.ru/images/matematika/arifmetika/zadachi_drob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522539" y="4292950"/>
            <a:ext cx="7601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s://izamorfix.ru/images/matematika/arifmetika/zadachi_drob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981" y="4010893"/>
            <a:ext cx="130175" cy="419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9540" y="4849186"/>
            <a:ext cx="888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8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8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Потратили  50  рублей, это составило  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от первоначальной суммы. </a:t>
            </a:r>
          </a:p>
          <a:p>
            <a:pPr marL="0" marR="0" lvl="0" indent="158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первоначальную сумму денег.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54" name="Picture 10" descr="https://izamorfix.ru/images/matematika/arifmetika/zadachi_drob7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6" y="4950502"/>
            <a:ext cx="192494" cy="30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872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3698" y="0"/>
            <a:ext cx="38892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6 с</a:t>
            </a:r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танция </a:t>
            </a:r>
          </a:p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Итоговая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599" y="2967335"/>
            <a:ext cx="1172527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"Человек подобен дроби: в знаменателе – то, что он о себе думает, в числителе – то, что он есть на самом деле. Чем больше знаменатель, тем меньше дробь".</a:t>
            </a:r>
          </a:p>
          <a:p>
            <a:endParaRPr lang="ru-RU" sz="2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</a:t>
            </a:r>
            <a:r>
              <a:rPr lang="ru-RU" sz="2800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Л.Н.Толстой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15877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Другая 1">
      <a:dk1>
        <a:srgbClr val="FFC000"/>
      </a:dk1>
      <a:lt1>
        <a:srgbClr val="FFC000"/>
      </a:lt1>
      <a:dk2>
        <a:srgbClr val="FFC000"/>
      </a:dk2>
      <a:lt2>
        <a:srgbClr val="FFC000"/>
      </a:lt2>
      <a:accent1>
        <a:srgbClr val="FFC000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FFFF00"/>
      </a:hlink>
      <a:folHlink>
        <a:srgbClr val="FFC000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329</TotalTime>
  <Words>176</Words>
  <Application>Microsoft Office PowerPoint</Application>
  <PresentationFormat>Широкоэкранный</PresentationFormat>
  <Paragraphs>41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Century Gothic</vt:lpstr>
      <vt:lpstr>Times New Roman</vt:lpstr>
      <vt:lpstr>Verdana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2021</dc:creator>
  <cp:lastModifiedBy>2021</cp:lastModifiedBy>
  <cp:revision>23</cp:revision>
  <dcterms:created xsi:type="dcterms:W3CDTF">2022-12-12T02:49:24Z</dcterms:created>
  <dcterms:modified xsi:type="dcterms:W3CDTF">2022-12-12T08:19:18Z</dcterms:modified>
</cp:coreProperties>
</file>