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280" r:id="rId5"/>
    <p:sldId id="279" r:id="rId6"/>
    <p:sldId id="281" r:id="rId7"/>
    <p:sldId id="282" r:id="rId8"/>
    <p:sldId id="283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7" r:id="rId18"/>
    <p:sldId id="293" r:id="rId19"/>
    <p:sldId id="296" r:id="rId20"/>
    <p:sldId id="284" r:id="rId21"/>
    <p:sldId id="29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5448" autoAdjust="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Пользователь\Desktop\60ff72d710d0a7b062099cc514a5ae7f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4952" y="6857999"/>
            <a:ext cx="9144000" cy="45719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30788" y="-401226"/>
            <a:ext cx="768242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учреждение детский сад №5 с.Кандры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района  Туймазинский район Республики Башкортостан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13285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 «Современные инновационные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Здоровьесберегающие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технологии 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в образовательном процессе ДОУ».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Подготовила: инструктор по физической</a:t>
            </a:r>
          </a:p>
          <a:p>
            <a:pPr algn="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культуре  Хакимова А.М.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ь\Desktop\1661261215_52-kartinkin-net-p-fon-dlya-didakticheskoi-igri-krasi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42" y="0"/>
            <a:ext cx="9169942" cy="68480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594" y="411977"/>
            <a:ext cx="5184844" cy="584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ГЛАЗ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573" y="1393564"/>
            <a:ext cx="8208912" cy="8309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циркуляцию крови и внутриглазной жидкости глаз, укрепляет мышцы глаз.</a:t>
            </a:r>
          </a:p>
        </p:txBody>
      </p:sp>
      <p:pic>
        <p:nvPicPr>
          <p:cNvPr id="9" name="Рисунок 8" descr="гла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372007"/>
            <a:ext cx="4608512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глаз2.jpg"/>
          <p:cNvPicPr>
            <a:picLocks noChangeAspect="1"/>
          </p:cNvPicPr>
          <p:nvPr/>
        </p:nvPicPr>
        <p:blipFill rotWithShape="1">
          <a:blip r:embed="rId4" cstate="print"/>
          <a:srcRect t="11158"/>
          <a:stretch/>
        </p:blipFill>
        <p:spPr>
          <a:xfrm>
            <a:off x="4177902" y="2621373"/>
            <a:ext cx="4932040" cy="3915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2657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ь\Desktop\1661261215_52-kartinkin-net-p-fon-dlya-didakticheskoi-igri-krasi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42" y="0"/>
            <a:ext cx="9169942" cy="68480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66774" y="411977"/>
            <a:ext cx="3384510" cy="584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</a:t>
            </a:r>
          </a:p>
        </p:txBody>
      </p:sp>
      <p:pic>
        <p:nvPicPr>
          <p:cNvPr id="8" name="Рисунок 7" descr="сам1.jpg"/>
          <p:cNvPicPr>
            <a:picLocks noChangeAspect="1"/>
          </p:cNvPicPr>
          <p:nvPr/>
        </p:nvPicPr>
        <p:blipFill rotWithShape="1">
          <a:blip r:embed="rId3" cstate="print"/>
          <a:srcRect t="18454"/>
          <a:stretch/>
        </p:blipFill>
        <p:spPr>
          <a:xfrm>
            <a:off x="4067944" y="2812317"/>
            <a:ext cx="4883640" cy="396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амо.jpg"/>
          <p:cNvPicPr>
            <a:picLocks noChangeAspect="1"/>
          </p:cNvPicPr>
          <p:nvPr/>
        </p:nvPicPr>
        <p:blipFill rotWithShape="1">
          <a:blip r:embed="rId4" cstate="print"/>
          <a:srcRect l="10481" t="15667" r="6994" b="11599"/>
          <a:stretch/>
        </p:blipFill>
        <p:spPr>
          <a:xfrm>
            <a:off x="85658" y="1349782"/>
            <a:ext cx="4561641" cy="3015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00861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ь\Desktop\1661261215_52-kartinkin-net-p-fon-dlya-didakticheskoi-igri-krasi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42" y="0"/>
            <a:ext cx="9169942" cy="68480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39267" y="382504"/>
            <a:ext cx="3839524" cy="584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МУЗЫКАТЕРАПИЯ</a:t>
            </a:r>
          </a:p>
        </p:txBody>
      </p:sp>
      <p:pic>
        <p:nvPicPr>
          <p:cNvPr id="9" name="Рисунок 8" descr="физ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4779" y="2994666"/>
            <a:ext cx="4788024" cy="357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уз.jpg"/>
          <p:cNvPicPr>
            <a:picLocks noChangeAspect="1"/>
          </p:cNvPicPr>
          <p:nvPr/>
        </p:nvPicPr>
        <p:blipFill rotWithShape="1">
          <a:blip r:embed="rId4" cstate="print"/>
          <a:srcRect t="17012"/>
          <a:stretch/>
        </p:blipFill>
        <p:spPr>
          <a:xfrm>
            <a:off x="179512" y="1347479"/>
            <a:ext cx="4453013" cy="329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67447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ь\Desktop\1661261215_52-kartinkin-net-p-fon-dlya-didakticheskoi-igri-krasi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42" y="0"/>
            <a:ext cx="9169942" cy="68480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2482" y="403879"/>
            <a:ext cx="5173093" cy="584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СТРЕТЧИНГ (РАСТЯЖКА)</a:t>
            </a:r>
          </a:p>
        </p:txBody>
      </p:sp>
      <p:pic>
        <p:nvPicPr>
          <p:cNvPr id="8" name="Рисунок 7" descr="с.jpg"/>
          <p:cNvPicPr>
            <a:picLocks noChangeAspect="1"/>
          </p:cNvPicPr>
          <p:nvPr/>
        </p:nvPicPr>
        <p:blipFill rotWithShape="1">
          <a:blip r:embed="rId3" cstate="print"/>
          <a:srcRect b="12816"/>
          <a:stretch/>
        </p:blipFill>
        <p:spPr>
          <a:xfrm>
            <a:off x="16506" y="2756874"/>
            <a:ext cx="6228184" cy="405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3.jpg"/>
          <p:cNvPicPr>
            <a:picLocks noChangeAspect="1"/>
          </p:cNvPicPr>
          <p:nvPr/>
        </p:nvPicPr>
        <p:blipFill rotWithShape="1">
          <a:blip r:embed="rId4" cstate="print"/>
          <a:srcRect t="2738" b="31590"/>
          <a:stretch/>
        </p:blipFill>
        <p:spPr>
          <a:xfrm>
            <a:off x="4559028" y="1172698"/>
            <a:ext cx="442271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35482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ь\Desktop\1661261215_52-kartinkin-net-p-fon-dlya-didakticheskoi-igri-krasi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42" y="0"/>
            <a:ext cx="9169942" cy="68480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2482" y="403879"/>
            <a:ext cx="5173093" cy="584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СТРЕТЧИНГ (РАСТЯЖКА)</a:t>
            </a:r>
          </a:p>
        </p:txBody>
      </p:sp>
      <p:pic>
        <p:nvPicPr>
          <p:cNvPr id="6" name="Рисунок 5" descr="рас.jpg"/>
          <p:cNvPicPr>
            <a:picLocks noChangeAspect="1"/>
          </p:cNvPicPr>
          <p:nvPr/>
        </p:nvPicPr>
        <p:blipFill rotWithShape="1">
          <a:blip r:embed="rId3" cstate="print"/>
          <a:srcRect t="15118"/>
          <a:stretch/>
        </p:blipFill>
        <p:spPr>
          <a:xfrm>
            <a:off x="981011" y="1628733"/>
            <a:ext cx="7156034" cy="4560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2207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ь\Desktop\1661261215_52-kartinkin-net-p-fon-dlya-didakticheskoi-igri-krasi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42" y="0"/>
            <a:ext cx="9169942" cy="68480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2482" y="403879"/>
            <a:ext cx="5173093" cy="584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СТЭП-АЭРОБИКА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степ.jpg"/>
          <p:cNvPicPr>
            <a:picLocks noChangeAspect="1"/>
          </p:cNvPicPr>
          <p:nvPr/>
        </p:nvPicPr>
        <p:blipFill rotWithShape="1">
          <a:blip r:embed="rId3" cstate="print"/>
          <a:srcRect t="16497"/>
          <a:stretch/>
        </p:blipFill>
        <p:spPr>
          <a:xfrm>
            <a:off x="29636" y="1196752"/>
            <a:ext cx="5813433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т2.jpg"/>
          <p:cNvPicPr>
            <a:picLocks noChangeAspect="1"/>
          </p:cNvPicPr>
          <p:nvPr/>
        </p:nvPicPr>
        <p:blipFill rotWithShape="1">
          <a:blip r:embed="rId4" cstate="print"/>
          <a:srcRect t="13884" r="15296"/>
          <a:stretch/>
        </p:blipFill>
        <p:spPr>
          <a:xfrm>
            <a:off x="4463480" y="3241961"/>
            <a:ext cx="4680520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05061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ь\Desktop\1661261215_52-kartinkin-net-p-fon-dlya-didakticheskoi-igri-krasi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42" y="0"/>
            <a:ext cx="9169942" cy="68480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2482" y="403879"/>
            <a:ext cx="5173093" cy="584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бас.jpg"/>
          <p:cNvPicPr>
            <a:picLocks noChangeAspect="1"/>
          </p:cNvPicPr>
          <p:nvPr/>
        </p:nvPicPr>
        <p:blipFill rotWithShape="1">
          <a:blip r:embed="rId3" cstate="print"/>
          <a:srcRect r="14537"/>
          <a:stretch/>
        </p:blipFill>
        <p:spPr>
          <a:xfrm>
            <a:off x="145144" y="1668290"/>
            <a:ext cx="4512752" cy="478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бас2.jpg"/>
          <p:cNvPicPr>
            <a:picLocks noChangeAspect="1"/>
          </p:cNvPicPr>
          <p:nvPr/>
        </p:nvPicPr>
        <p:blipFill rotWithShape="1">
          <a:blip r:embed="rId4" cstate="print"/>
          <a:srcRect r="14606"/>
          <a:stretch/>
        </p:blipFill>
        <p:spPr>
          <a:xfrm>
            <a:off x="4657896" y="1668289"/>
            <a:ext cx="4486104" cy="478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8512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ь\Desktop\1661261215_52-kartinkin-net-p-fon-dlya-didakticheskoi-igri-krasi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42" y="0"/>
            <a:ext cx="9169942" cy="68480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2482" y="403879"/>
            <a:ext cx="5173093" cy="584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1674029734964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3995936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30126_1136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844824"/>
            <a:ext cx="4896544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85129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ь\Desktop\1661261215_52-kartinkin-net-p-fon-dlya-didakticheskoi-igri-krasi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42" y="0"/>
            <a:ext cx="9169942" cy="68480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0577" y="476672"/>
            <a:ext cx="8136904" cy="584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ОТДЫХ С РОДИТЕЛЯМИ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G_20221125_1555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4608512" cy="346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21125_1606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6864" y="3212976"/>
            <a:ext cx="4837135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9904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ь\Desktop\1661261215_52-kartinkin-net-p-fon-dlya-didakticheskoi-igri-krasi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42" y="0"/>
            <a:ext cx="9169942" cy="68480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0577" y="476672"/>
            <a:ext cx="8136904" cy="584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ОТДЫХ С РОДИТЕЛЯМИ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G-20230214-WA0030_edit_8164414141493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424847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30214-WA00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556792"/>
            <a:ext cx="453194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30214-WA00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789040"/>
            <a:ext cx="4104456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9904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ь\Desktop\1661261215_52-kartinkin-net-p-fon-dlya-didakticheskoi-igri-krasi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42" y="0"/>
            <a:ext cx="9169942" cy="684809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15616" y="1443117"/>
            <a:ext cx="6912768" cy="35394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технология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ь\Desktop\1661261215_52-kartinkin-net-p-fon-dlya-didakticheskoi-igri-krasi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42" y="0"/>
            <a:ext cx="9169942" cy="684809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908720"/>
            <a:ext cx="8208912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Таким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 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технологии можно рассматривать как одну из самых перспективных систем, их применение в работе повысит качество образовательного процесса, сформирует у педагогов и родителей ценностные ориентации, направленные на сохранение здоровья и гармоничное развитие воспитанников; понимание того, что, здоровье – это ДАР, который нужно не растрачивать попусту, а сохранять и приумножать, начиная с самого раннего возраста.</a:t>
            </a:r>
          </a:p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Комплексное применение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в моей работе повышает результативность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эффективность 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– образовательного процесса, укрепляет здоровье детей и формирует у них стойкую мотивацию к здоровому образу жизни</a:t>
            </a:r>
          </a:p>
        </p:txBody>
      </p:sp>
    </p:spTree>
    <p:extLst>
      <p:ext uri="{BB962C8B-B14F-4D97-AF65-F5344CB8AC3E}">
        <p14:creationId xmlns="" xmlns:p14="http://schemas.microsoft.com/office/powerpoint/2010/main" val="2253194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ь\Desktop\1661261215_52-kartinkin-net-p-fon-dlya-didakticheskoi-igri-krasi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42" y="0"/>
            <a:ext cx="9169942" cy="68480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2103" y="2780928"/>
            <a:ext cx="7933851" cy="8309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44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ь\Desktop\1661261215_52-kartinkin-net-p-fon-dlya-didakticheskoi-igri-krasi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42" y="0"/>
            <a:ext cx="9169942" cy="68480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2545" y="1268760"/>
            <a:ext cx="8712968" cy="504753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Оздоровительные:</a:t>
            </a:r>
          </a:p>
          <a:p>
            <a:pPr marL="26352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охрана и укрепление физического и психического здоровья детей;</a:t>
            </a:r>
          </a:p>
          <a:p>
            <a:pPr marL="26352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формирование правильной осанки, гигиенических навыков, совершенствование функций организма, повышение его защитных свойств и устойчивости к заболеваниям средствами движения, дыхательной гимнастики, массажа, закаливания.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6352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выявление интересов, склонностей и способностей детей в двигательной деятельности, реализация их через систему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оздоровительной работы;</a:t>
            </a:r>
          </a:p>
          <a:p>
            <a:pPr marL="26352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приобщение к спорту и физической культуре, формирование стойкой мотивации к здоровому образу жизни.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6352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воспитание потребности в здоровом образе жизни, потребности в физических упражнениях и играх; ;</a:t>
            </a:r>
          </a:p>
          <a:p>
            <a:pPr marL="26352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воспитание физических качеств, необходимых для полноценного развития личности.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8640960" cy="92333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укрепление здоровья, формирование начал здорового образа жизни и ценностных ориентации, направленных на сохранение и укрепление здоровья дошкольников.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513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ь\Desktop\1661261215_52-kartinkin-net-p-fon-dlya-didakticheskoi-igri-krasi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42" y="0"/>
            <a:ext cx="9169942" cy="68480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8285" y="1052736"/>
            <a:ext cx="8821488" cy="409342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технологий в дошкольном образовании: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1. Технологии сохранения и стимулирования здоровья: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стретчинг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ритмопластика, динамические паузы, подвижные и спортивные игры, релаксация, гимнастика пальчиковая, гимнастика для глаз, гимнастика дыхательная, гимнастика бодрящая.</a:t>
            </a:r>
          </a:p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2. Технологии обучения здоровому образу жизни: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ООД по физической культуре, проблемно-игровые (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игротренинги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коммуникативные игры, занятия из серии «Здоровье»,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 точечный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3. Коррекционные технологии: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арттерапия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технологии музыкального воздействия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музыкатерапия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технологии воздействия цветом, технологии коррекции поведения,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фонетическая и логопедическая ритмика.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201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ь\Desktop\1661261215_52-kartinkin-net-p-fon-dlya-didakticheskoi-igri-krasi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42" y="0"/>
            <a:ext cx="9169942" cy="68480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6541" y="260648"/>
            <a:ext cx="8784976" cy="144655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основная форма систематического обучения детей физическим упражнениям.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Регулярные занятия физкультурой укрепляет организм и способствуют повышению иммунитета.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541" y="2420888"/>
            <a:ext cx="4184942" cy="344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р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7495" y="2420888"/>
            <a:ext cx="4221549" cy="3480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1592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ь\Desktop\1661261215_52-kartinkin-net-p-fon-dlya-didakticheskoi-igri-krasi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42" y="0"/>
            <a:ext cx="9169942" cy="68480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83768" y="411977"/>
            <a:ext cx="5400600" cy="584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зар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4048258" cy="334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352823" y="2007544"/>
            <a:ext cx="4738131" cy="4268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1377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ь\Desktop\1661261215_52-kartinkin-net-p-fon-dlya-didakticheskoi-igri-krasi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42" y="0"/>
            <a:ext cx="9169942" cy="6848097"/>
          </a:xfrm>
          <a:prstGeom prst="rect">
            <a:avLst/>
          </a:prstGeom>
          <a:noFill/>
        </p:spPr>
      </p:pic>
      <p:pic>
        <p:nvPicPr>
          <p:cNvPr id="4" name="Рисунок 3" descr="з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799898"/>
            <a:ext cx="4980045" cy="373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за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3161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ь\Desktop\1661261215_52-kartinkin-net-p-fon-dlya-didakticheskoi-igri-krasi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42" y="0"/>
            <a:ext cx="9169942" cy="68480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411977"/>
            <a:ext cx="6552728" cy="584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65110"/>
            <a:ext cx="8208912" cy="120032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 как во вводной и заключительной части, так и внутри занятия. Она восстанавливает дыхание, стимулирует кровообращение и имеет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оздоравливающий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эффект.</a:t>
            </a:r>
          </a:p>
        </p:txBody>
      </p:sp>
      <p:pic>
        <p:nvPicPr>
          <p:cNvPr id="5" name="Рисунок 4" descr="дых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8842"/>
            <a:ext cx="4451635" cy="3769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ы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4391" y="2631545"/>
            <a:ext cx="4843861" cy="3644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4760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ь\Desktop\1661261215_52-kartinkin-net-p-fon-dlya-didakticheskoi-igri-krasi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42" y="0"/>
            <a:ext cx="9169942" cy="68480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411977"/>
            <a:ext cx="6913036" cy="584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ОРТОПЕ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ДИЧЕСКАЯ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65110"/>
            <a:ext cx="8208912" cy="120032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формах физкультурно-оздоровительной работы. Рекомендуется детям с плоскостопием и в качестве профилактики болезней опорного свода стопы.</a:t>
            </a:r>
          </a:p>
        </p:txBody>
      </p:sp>
      <p:pic>
        <p:nvPicPr>
          <p:cNvPr id="7" name="Рисунок 6" descr="ребр.jpg"/>
          <p:cNvPicPr>
            <a:picLocks noChangeAspect="1"/>
          </p:cNvPicPr>
          <p:nvPr/>
        </p:nvPicPr>
        <p:blipFill rotWithShape="1">
          <a:blip r:embed="rId3" cstate="print"/>
          <a:srcRect l="5269" r="4228"/>
          <a:stretch/>
        </p:blipFill>
        <p:spPr>
          <a:xfrm>
            <a:off x="227634" y="2533797"/>
            <a:ext cx="4320481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ебрист.jpg"/>
          <p:cNvPicPr>
            <a:picLocks noChangeAspect="1"/>
          </p:cNvPicPr>
          <p:nvPr/>
        </p:nvPicPr>
        <p:blipFill rotWithShape="1">
          <a:blip r:embed="rId4" cstate="print"/>
          <a:srcRect r="18252"/>
          <a:stretch/>
        </p:blipFill>
        <p:spPr>
          <a:xfrm>
            <a:off x="4531833" y="2533797"/>
            <a:ext cx="4351804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73183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</TotalTime>
  <Words>169</Words>
  <Application>Microsoft Office PowerPoint</Application>
  <PresentationFormat>Экран (4:3)</PresentationFormat>
  <Paragraphs>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работы: "Здоровьесберегающие технологии в работе инструктора по физической культуре Хакимовой А.М.». </dc:title>
  <dc:creator>Пользователь</dc:creator>
  <cp:lastModifiedBy>Пользователь</cp:lastModifiedBy>
  <cp:revision>67</cp:revision>
  <dcterms:created xsi:type="dcterms:W3CDTF">2023-02-10T12:43:05Z</dcterms:created>
  <dcterms:modified xsi:type="dcterms:W3CDTF">2023-08-16T15:42:11Z</dcterms:modified>
</cp:coreProperties>
</file>