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76" r:id="rId10"/>
    <p:sldId id="263" r:id="rId11"/>
    <p:sldId id="271" r:id="rId12"/>
    <p:sldId id="274" r:id="rId13"/>
    <p:sldId id="264" r:id="rId14"/>
    <p:sldId id="270" r:id="rId15"/>
    <p:sldId id="265" r:id="rId16"/>
    <p:sldId id="273" r:id="rId17"/>
    <p:sldId id="275" r:id="rId18"/>
    <p:sldId id="266" r:id="rId19"/>
    <p:sldId id="268" r:id="rId20"/>
    <p:sldId id="277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774632" cy="3049487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Использование игровых технологий в развитии связной речи дошкольников</a:t>
            </a:r>
            <a:br>
              <a:rPr lang="ru-RU" sz="6000" b="1" dirty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>
            <a:normAutofit lnSpcReduction="10000"/>
          </a:bodyPr>
          <a:lstStyle/>
          <a:p>
            <a:r>
              <a:rPr lang="ru-RU" sz="2800" b="1" i="1" dirty="0">
                <a:solidFill>
                  <a:schemeClr val="tx2"/>
                </a:solidFill>
              </a:rPr>
              <a:t>Воспитатели: Павлова С.Н., 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                            Никитина Л.В.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МАОУ «СШ №2 г. Валдай»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ДО «Теремок»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2023 год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Театрализованные игры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C0099"/>
                </a:solidFill>
              </a:rPr>
              <a:t>- игры – драматизации;</a:t>
            </a:r>
          </a:p>
          <a:p>
            <a:r>
              <a:rPr lang="ru-RU" b="1" dirty="0">
                <a:solidFill>
                  <a:srgbClr val="CC0099"/>
                </a:solidFill>
              </a:rPr>
              <a:t>-режиссерские игры.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    Театрализованные игры развивают умение связно рассказывать, чувствовать и передавать текст интонационно, пользоваться движениями, мимикой, жестами, контактировать с участниками игр.</a:t>
            </a:r>
            <a:endParaRPr lang="ru-RU" b="1" dirty="0">
              <a:solidFill>
                <a:srgbClr val="CC0099"/>
              </a:solidFill>
            </a:endParaRPr>
          </a:p>
          <a:p>
            <a:endParaRPr lang="ru-RU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777\Desktop\фото для презентации по речи\20170310_094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344816" cy="5606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Развив.среда логогруппа\sf_dPCNSU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620688"/>
            <a:ext cx="8046156" cy="55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Пальчиковые игры-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прекрасное средство переключить детей на другой вид деятельности. А проговаривание стихов одновременно с движениями, делает речь детей более ритмичной, громкой, четкой и эмоциональной.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777\Desktop\фото для презентации по речи\20161025_102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620688"/>
            <a:ext cx="7056784" cy="55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Заучивание стихотворений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Декламируя стихотворение,  дети имитируют сюжет при помощи слов, мимики и жестов. При разучивании </a:t>
            </a:r>
            <a:r>
              <a:rPr lang="ru-RU" dirty="0" err="1">
                <a:solidFill>
                  <a:srgbClr val="002060"/>
                </a:solidFill>
              </a:rPr>
              <a:t>потешек</a:t>
            </a:r>
            <a:r>
              <a:rPr lang="ru-RU" dirty="0">
                <a:solidFill>
                  <a:srgbClr val="002060"/>
                </a:solidFill>
              </a:rPr>
              <a:t>, прибауток, стихов учим детей не только правильно произносить звуки, но и изображать движения действующих лиц.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Моделирование, использование </a:t>
            </a:r>
            <a:r>
              <a:rPr lang="ru-RU" sz="3200" b="1" dirty="0" err="1">
                <a:solidFill>
                  <a:srgbClr val="C00000"/>
                </a:solidFill>
              </a:rPr>
              <a:t>мнемотаблиц</a:t>
            </a:r>
            <a:r>
              <a:rPr lang="ru-RU" sz="3200" b="1" dirty="0">
                <a:solidFill>
                  <a:srgbClr val="C00000"/>
                </a:solidFill>
              </a:rPr>
              <a:t>, схем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0000FF"/>
                </a:solidFill>
              </a:rPr>
              <a:t>Мнемотаблицы</a:t>
            </a:r>
            <a:r>
              <a:rPr lang="ru-RU" sz="4000" b="1" dirty="0">
                <a:solidFill>
                  <a:srgbClr val="0000FF"/>
                </a:solidFill>
              </a:rPr>
              <a:t> особенно эффективны при разучивании стихотворений. Использование опорных рисунков для обучения заучиванию стихотворений увлекает детей, превращает занятие в игру.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77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577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Игровые приёмы при развитии ЗКР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Четкое проговаривание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чистоговорок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и скороговорок развивает звуковую культуру речи. 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Дети произносят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чистоговорки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, меняя силу голоса, т.е. тихо, громче, громко; и меняя интонацию: удивленно, вопросительно, испуганно. Например, «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Са-са-са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– вот летит оса».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Игры и упражнения на произношение шипящих звуков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«Ша-ша-ша — мы купаем малыша;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шу-шу-шу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— дам грибочек малышу; 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ши-ши-ши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— где гуляют малыши? 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или: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жа-жа-жа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— мы увидели ежа; 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жу-жу-жу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— мы грибок дадим ежу;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жи-жи-жи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— где грибы берут ежи?».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Такие упражнения помогают детям освоить интонацию вопроса и развивают у них чувство ритма. Вычленяя звук при четком произнесении слова, фразы, ребенок подводится к пониманию терминов «звук», «слово».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Игра имеет важное значение в жизни ребёнка, имеет то же значение, какое у взрослого имеет деятельность, работа, служба. Каков ребёнок в игре, таков во многом он будет в работе, когда вырастет. Поэтому воспитание будущего деятеля происходит прежде всего в игре.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777\Desktop\20170412_165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777\Desktop\фото для презентации по речи\20161020_164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633670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Понятие «современные игровые технологии в развитии речи»  включает достаточно обширную группу методов и приемов организации  педагогического процесса в форме различных педагогических игр.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Связная речь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16832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Под связной речью понимается развернутое изложение определенного содержания, которое осуществляется логично, последовательно и точно, грамматически правильно и образно.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Задачи игры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Игра дошкольников: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· побуждает детей к общению друг с другом;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· способствует закреплению навыков пользования инициативной речью;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· способствует совершенствованию разговорной речи;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· способствует обогащению словаря;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· оказывает влияние на формирование грамматического строя языка.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Игровые</a:t>
            </a:r>
            <a:r>
              <a:rPr lang="ru-RU" dirty="0"/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технологии в ДОУ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70080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1.Дидактическая игра.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2.Театрализованные игры 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3.Пальчиковые игры. 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4.Игровые приёмы при заучивании стихотворений.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5.Игровые приёмы при развитии ЗКР.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6.Игры и упражнения на произношение шипящих звуков.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C0099"/>
                </a:solidFill>
              </a:rPr>
              <a:t>Дидактические игры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игры с предметами (игрушками),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настольно­печатные</a:t>
            </a:r>
            <a:r>
              <a:rPr lang="ru-RU" b="1" dirty="0">
                <a:solidFill>
                  <a:srgbClr val="C00000"/>
                </a:solidFill>
              </a:rPr>
              <a:t> игры, </a:t>
            </a:r>
          </a:p>
          <a:p>
            <a:r>
              <a:rPr lang="ru-RU" b="1" dirty="0">
                <a:solidFill>
                  <a:srgbClr val="C00000"/>
                </a:solidFill>
              </a:rPr>
              <a:t>словесные игры.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777\Desktop\hello_html_460dbb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851525" cy="5270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517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Использование игровых технологий в развитии связной речи дошкольников </vt:lpstr>
      <vt:lpstr>Презентация PowerPoint</vt:lpstr>
      <vt:lpstr>Презентация PowerPoint</vt:lpstr>
      <vt:lpstr>Презентация PowerPoint</vt:lpstr>
      <vt:lpstr>Связная речь</vt:lpstr>
      <vt:lpstr>Задачи игры</vt:lpstr>
      <vt:lpstr>Игровые технологии в ДОУ</vt:lpstr>
      <vt:lpstr>Дидактические игры</vt:lpstr>
      <vt:lpstr>Презентация PowerPoint</vt:lpstr>
      <vt:lpstr>Театрализованные игры</vt:lpstr>
      <vt:lpstr>Презентация PowerPoint</vt:lpstr>
      <vt:lpstr>Презентация PowerPoint</vt:lpstr>
      <vt:lpstr>Пальчиковые игры-</vt:lpstr>
      <vt:lpstr>Презентация PowerPoint</vt:lpstr>
      <vt:lpstr>Заучивание стихотворений</vt:lpstr>
      <vt:lpstr>Моделирование, использование мнемотаблиц, схем</vt:lpstr>
      <vt:lpstr>Презентация PowerPoint</vt:lpstr>
      <vt:lpstr>Игровые приёмы при развитии ЗКР</vt:lpstr>
      <vt:lpstr>Игры и упражнения на произношение шипящих звуков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игровых технологий в развитии связной речи дошкольников</dc:title>
  <dc:creator>777</dc:creator>
  <cp:lastModifiedBy>Евгения</cp:lastModifiedBy>
  <cp:revision>23</cp:revision>
  <dcterms:created xsi:type="dcterms:W3CDTF">2019-02-16T12:18:42Z</dcterms:created>
  <dcterms:modified xsi:type="dcterms:W3CDTF">2023-10-05T17:28:15Z</dcterms:modified>
</cp:coreProperties>
</file>