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139952" y="4365104"/>
            <a:ext cx="4124364" cy="201622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Косинцева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 Екатерина Александровна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старший воспитатель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МДОУ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– детского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сада №11 «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Рябинка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»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г.Новоалтайск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79712" y="476672"/>
            <a:ext cx="684076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4000" b="1" dirty="0" smtClean="0"/>
          </a:p>
          <a:p>
            <a:pPr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«Организация работы старшего воспитателя в подготовке педагогов к конкурсу»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052736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Подготовка педагогов к участию в конкурсах профессионального мастерства – одна из форм работы старшего воспитателя ДОУ по повышению профессиональной компетенции педагогов.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Нужно отметить, что подготовка педагогов к участию в конкурсах профессионального мастерства – достаточно затратная по времени и ресурсам форма работы с педагогическими кадрами.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51125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Успешность участия педагога в подобных конкурсах напрямую зависит от квалифицированной работы,  методического сопровождения деятельности старшего воспитателя ДОУ. В целом при оценке конкурсных работ (с точки зрения жюри)  всегда хорошо прослеживается степень «включенности/ не включенности» старшего воспитателя в процесс разработки представленного на конкурс методического материала. </a:t>
            </a:r>
            <a:br>
              <a:rPr lang="ru-RU" sz="3200" dirty="0" smtClean="0">
                <a:solidFill>
                  <a:srgbClr val="002060"/>
                </a:solidFill>
                <a:latin typeface="+mn-lt"/>
              </a:rPr>
            </a:b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92888" cy="525658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Конкурсы профессионального мастерства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чаще всего демонстрируют  ряд следующих «недоработок» :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- несоответствие представленного материала положению конкурса;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несоответствие представленных конспектов  специфике конкурса и возрасту воспитанников;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затруднения педагогов в выборе форм и методов работы с детьми дошкольного возраста.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264696" cy="7969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Рекомендации: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Внимательно изучить положение конкурса, требования к конкурсному материалу.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Реально оценить количество участников, возможности педагогов – участников, степень готовности участвовать в данном конкурсе.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Определиться с направлениями деятельности (образовательная область), темой, целью и задачами образовательного мероприятия.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Тщательно проработать конспект мероприятия, его структурные компоненты, их наполнение.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264696" cy="7969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Рекомендации: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Провести детальный анализ конспекта образовательного мероприятия, его соответствие конечному результату.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Тщательно проверить представленный материал с точки зрения грамотности (ошибки), эстетичности оформления.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Проанализировать имидж педагога – участника, внешний вид (если речь идет о видеозаписи мероприятия, как в данном конкурсе).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Проверить актуальность ссылок (видео).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920880" cy="79695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Методическое сопровождение педагогов (предконкурсная подготовка)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консультация;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анализ видеоматериала.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В рамках подготовки педагогов к конкурсам профессионального мастерства на первом этапе старшему воспитателю целесообразно провести для педагогов </a:t>
            </a:r>
            <a:r>
              <a:rPr lang="ru-RU" sz="2800" b="1" dirty="0" smtClean="0">
                <a:solidFill>
                  <a:srgbClr val="002060"/>
                </a:solidFill>
              </a:rPr>
              <a:t>консультацию по планированию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образовательной деятельности</a:t>
            </a:r>
            <a:r>
              <a:rPr lang="ru-RU" sz="2800" dirty="0" smtClean="0">
                <a:solidFill>
                  <a:srgbClr val="002060"/>
                </a:solidFill>
              </a:rPr>
              <a:t> (НОД или другого образовательного мероприятия), составлению и оформлению конспекта.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 результатам отснятого видеоматериала целесообразно провести </a:t>
            </a:r>
            <a:r>
              <a:rPr lang="ru-RU" sz="2800" b="1" dirty="0" smtClean="0">
                <a:solidFill>
                  <a:srgbClr val="002060"/>
                </a:solidFill>
              </a:rPr>
              <a:t>детальный анализ видео</a:t>
            </a:r>
            <a:r>
              <a:rPr lang="ru-RU" sz="2800" dirty="0" smtClean="0">
                <a:solidFill>
                  <a:srgbClr val="002060"/>
                </a:solidFill>
              </a:rPr>
              <a:t> (реализацию структуры, деятельности детей и взрослых). 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Вывод: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успешность участия педагога в подобных конкурсах напрямую зависит от квалифицированной работы и грамотного методического сопровождения деятельности старшего воспитателя ДОУ.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124744"/>
            <a:ext cx="5904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Спасибо за внимание.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Удачи в конкурсах!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336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Успешность участия педагога в подобных конкурсах напрямую зависит от квалифицированной работы,  методического сопровождения деятельности старшего воспитателя ДОУ. В целом при оценке конкурсных работ (с точки зрения жюри)  всегда хорошо прослеживается степень «включенности/ не включенности» старшего воспитателя в процесс разработки представленного на конкурс методического материала.  </vt:lpstr>
      <vt:lpstr>Конкурсы профессионального мастерства чаще всего демонстрируют  ряд следующих «недоработок» :   - несоответствие представленного материала положению конкурса;  - несоответствие представленных конспектов  специфике конкурса и возрасту воспитанников;  - затруднения педагогов в выборе форм и методов работы с детьми дошкольного возраста. </vt:lpstr>
      <vt:lpstr>Рекомендации:</vt:lpstr>
      <vt:lpstr>Рекомендации:</vt:lpstr>
      <vt:lpstr>Методическое сопровождение педагогов (предконкурсная подготовка)</vt:lpstr>
      <vt:lpstr>Вывод: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Aser</cp:lastModifiedBy>
  <cp:revision>25</cp:revision>
  <dcterms:created xsi:type="dcterms:W3CDTF">2013-07-29T17:42:42Z</dcterms:created>
  <dcterms:modified xsi:type="dcterms:W3CDTF">2023-10-16T06:38:01Z</dcterms:modified>
</cp:coreProperties>
</file>