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58" r:id="rId22"/>
    <p:sldId id="296" r:id="rId23"/>
    <p:sldId id="302" r:id="rId24"/>
    <p:sldId id="291" r:id="rId25"/>
    <p:sldId id="281" r:id="rId26"/>
    <p:sldId id="280" r:id="rId27"/>
    <p:sldId id="290" r:id="rId28"/>
    <p:sldId id="298" r:id="rId29"/>
    <p:sldId id="293" r:id="rId30"/>
    <p:sldId id="300" r:id="rId31"/>
    <p:sldId id="303" r:id="rId32"/>
    <p:sldId id="30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4660"/>
  </p:normalViewPr>
  <p:slideViewPr>
    <p:cSldViewPr>
      <p:cViewPr>
        <p:scale>
          <a:sx n="90" d="100"/>
          <a:sy n="90" d="100"/>
        </p:scale>
        <p:origin x="-125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38699"/>
      </p:ext>
    </p:extLst>
  </p:cSld>
  <p:clrMapOvr>
    <a:masterClrMapping/>
  </p:clrMapOvr>
  <p:transition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1795"/>
      </p:ext>
    </p:extLst>
  </p:cSld>
  <p:clrMapOvr>
    <a:masterClrMapping/>
  </p:clrMapOvr>
  <p:transition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37066"/>
      </p:ext>
    </p:extLst>
  </p:cSld>
  <p:clrMapOvr>
    <a:masterClrMapping/>
  </p:clrMapOvr>
  <p:transition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40401"/>
      </p:ext>
    </p:extLst>
  </p:cSld>
  <p:clrMapOvr>
    <a:masterClrMapping/>
  </p:clrMapOvr>
  <p:transition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33769"/>
      </p:ext>
    </p:extLst>
  </p:cSld>
  <p:clrMapOvr>
    <a:masterClrMapping/>
  </p:clrMapOvr>
  <p:transition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05575"/>
      </p:ext>
    </p:extLst>
  </p:cSld>
  <p:clrMapOvr>
    <a:masterClrMapping/>
  </p:clrMapOvr>
  <p:transition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4419"/>
      </p:ext>
    </p:extLst>
  </p:cSld>
  <p:clrMapOvr>
    <a:masterClrMapping/>
  </p:clrMapOvr>
  <p:transition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08499"/>
      </p:ext>
    </p:extLst>
  </p:cSld>
  <p:clrMapOvr>
    <a:masterClrMapping/>
  </p:clrMapOvr>
  <p:transition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2600"/>
      </p:ext>
    </p:extLst>
  </p:cSld>
  <p:clrMapOvr>
    <a:masterClrMapping/>
  </p:clrMapOvr>
  <p:transition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79085"/>
      </p:ext>
    </p:extLst>
  </p:cSld>
  <p:clrMapOvr>
    <a:masterClrMapping/>
  </p:clrMapOvr>
  <p:transition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8892"/>
      </p:ext>
    </p:extLst>
  </p:cSld>
  <p:clrMapOvr>
    <a:masterClrMapping/>
  </p:clrMapOvr>
  <p:transition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70A4-3251-41F3-A08A-EBF4806360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3DC7-C6AD-49A4-93DD-3F0A5CD18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58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352928" cy="5755422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lvl="0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36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                Презентация 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           «Мир природы» </a:t>
            </a:r>
          </a:p>
          <a:p>
            <a:pPr lvl="0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     для детей второй младшей</a:t>
            </a:r>
          </a:p>
          <a:p>
            <a:pPr lvl="0"/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                          Воспитатели СП МБДОУ «Д/С№7»(Д/С№4) </a:t>
            </a: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                                                                               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Хестанова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Р.Б..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                                                                                          2021г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304256" cy="2014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68168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7044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8623"/>
            <a:ext cx="914400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.Дать представление о том, что некоторые вещества растворяются в воде; чем больше этого вещества, тем больше изменяются свойства воды (интенсивность окраски, вкус, запах). 5.Раскрыть значение воды для жизни растений, животных и человека (среда обитания; без воды растения засыхают и гибнут. Вода нужна человеку для сохранения чистоты тела и жилья, для приготовления пищи и т. д.).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1399"/>
            <a:ext cx="1752918" cy="13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53541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13" y="1588"/>
            <a:ext cx="8999983" cy="5755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семьями    </a:t>
            </a:r>
            <a:endParaRPr lang="ru-RU" sz="4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воспитанников.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1.Просмотр с ребенком мультфильмов о воде для накопления информации о воде.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Консультация по теме: «Занимательные опыты и эксперименты для дошкольников».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Фото - выставка «Что такое вода? Для чего она нужна?»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67" y="3522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251430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522"/>
            <a:ext cx="1440160" cy="10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58234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своего проекта, я ожидаю: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1.Что дети больше узнают о воде, ее свойствах, значении и назначении. И это будет более интересно узнавать, потому что все происходит во время игры с водой.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2.. Овладение элементарными способами практического взаимодействия с окружающей средой – водой.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3.Развитие у детей познавательных способностей в процессе  экспериментирования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.(Горячо – холодно)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Расширение кругозора детей, развитие речевой активности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466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Ожидаемые                                  результаты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6430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5048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проекта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8750"/>
              </p:ext>
            </p:extLst>
          </p:nvPr>
        </p:nvGraphicFramePr>
        <p:xfrm>
          <a:off x="179512" y="1052736"/>
          <a:ext cx="8711951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4391516"/>
                <a:gridCol w="4320435"/>
              </a:tblGrid>
              <a:tr h="56166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    Познавательное         </a:t>
                      </a:r>
                      <a:endParaRPr lang="ru-RU" sz="3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           развитие</a:t>
                      </a:r>
                      <a:endParaRPr lang="ru-RU" sz="3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23E4F"/>
                          </a:solidFill>
                          <a:effectLst/>
                          <a:latin typeface="Calibri"/>
                          <a:cs typeface="Times New Roman"/>
                        </a:rPr>
                        <a:t>Наблюдение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за природными явлениями, связанными с водой (капельки дождя, ручейки и </a:t>
                      </a:r>
                      <a:r>
                        <a:rPr lang="ru-RU" sz="1400" dirty="0" err="1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т.д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23E4F"/>
                          </a:solidFill>
                          <a:effectLst/>
                          <a:latin typeface="Calibri"/>
                          <a:cs typeface="Times New Roman"/>
                        </a:rPr>
                        <a:t>Эксперименты: </a:t>
                      </a:r>
                      <a:r>
                        <a:rPr lang="ru-RU" sz="14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Прозрачная вода», «У воды нет запаха и вкуса», </a:t>
                      </a:r>
                      <a:r>
                        <a:rPr lang="ru-RU" sz="14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«У воды нет вкуса»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« Горячо – холодно»  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Просмотр обучающего мультфильма «Круговорот воды в природе"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Рассматривание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иллюстраций  с изображением реки, озера, моря; предметных картинок с сюжетами использования воды.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ООД 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по познавательному развитию: «Волшебница вода»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ООД </a:t>
                      </a:r>
                      <a:r>
                        <a:rPr lang="ru-RU" sz="14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по познавательному развитию. ФЭМП «Путешествие на волшебную поляну»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231232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99318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1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1"/>
            <a:ext cx="61744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НОД по познавательному развитию. ФЭМП «Путешествие на волшебную поляну»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53975"/>
              </p:ext>
            </p:extLst>
          </p:nvPr>
        </p:nvGraphicFramePr>
        <p:xfrm>
          <a:off x="251520" y="57678"/>
          <a:ext cx="8712968" cy="6755698"/>
        </p:xfrm>
        <a:graphic>
          <a:graphicData uri="http://schemas.openxmlformats.org/drawingml/2006/table">
            <a:tbl>
              <a:tblPr firstRow="1" firstCol="1" bandRow="1"/>
              <a:tblGrid>
                <a:gridCol w="4135931"/>
                <a:gridCol w="4577037"/>
              </a:tblGrid>
              <a:tr h="675569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Речевое </a:t>
                      </a:r>
                      <a:r>
                        <a:rPr lang="ru-RU" sz="36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   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развитие</a:t>
                      </a:r>
                      <a:endParaRPr lang="ru-RU" sz="3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013" marR="29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Times New Roman"/>
                        </a:rPr>
                        <a:t>Чтение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Times New Roman"/>
                        </a:rPr>
                        <a:t>художественной литературы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Чтение </a:t>
                      </a:r>
                      <a:r>
                        <a:rPr lang="ru-RU" sz="1800" dirty="0" err="1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потешек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: «Водичка, водичка», «Дождик, дождик пуще»;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Чтение произведений А. </a:t>
                      </a:r>
                      <a:r>
                        <a:rPr lang="ru-RU" sz="1800" dirty="0" err="1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Барто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«Девочка </a:t>
                      </a: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чумазая К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. Чуковский «</a:t>
                      </a:r>
                      <a:r>
                        <a:rPr lang="ru-RU" sz="1800" dirty="0" err="1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Мойдодыр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», </a:t>
                      </a: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 В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. Бианки «Купание медвежат», </a:t>
                      </a: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. 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   </a:t>
                      </a:r>
                      <a:endParaRPr lang="ru-RU" sz="1800" b="1" dirty="0" smtClean="0">
                        <a:solidFill>
                          <a:srgbClr val="323E4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Речевое </a:t>
                      </a:r>
                      <a:r>
                        <a:rPr lang="ru-RU" sz="1800" b="1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общение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:   </a:t>
                      </a: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Зачем беречь воду»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ООД </a:t>
                      </a: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по развитию речи.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Беседа «Вода вокруг </a:t>
                      </a:r>
                      <a:r>
                        <a:rPr lang="ru-RU" sz="1800" dirty="0" smtClean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нас .горячо холодно 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013" marR="2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9941"/>
            <a:ext cx="1878656" cy="147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8300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25760"/>
              </p:ext>
            </p:extLst>
          </p:nvPr>
        </p:nvGraphicFramePr>
        <p:xfrm>
          <a:off x="539552" y="1412776"/>
          <a:ext cx="8208912" cy="5248453"/>
        </p:xfrm>
        <a:graphic>
          <a:graphicData uri="http://schemas.openxmlformats.org/drawingml/2006/table">
            <a:tbl>
              <a:tblPr firstRow="1" firstCol="1" bandRow="1"/>
              <a:tblGrid>
                <a:gridCol w="2966720"/>
                <a:gridCol w="5242192"/>
              </a:tblGrid>
              <a:tr h="524845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cs typeface="Times New Roman"/>
                        </a:rPr>
                        <a:t>Художественно- эстетическое развитие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Прослушивание записи шума водопада, звон веселого ручейка.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ОД 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по рисованию. </a:t>
                      </a:r>
                      <a:endParaRPr lang="ru-RU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Тема: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Дождик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, дождик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       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lang="ru-RU" sz="2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кап,кап,кап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…»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ОД Аппликация. </a:t>
                      </a: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«Рыбки плавают в аквариуме»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5172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65865"/>
              </p:ext>
            </p:extLst>
          </p:nvPr>
        </p:nvGraphicFramePr>
        <p:xfrm>
          <a:off x="611560" y="548680"/>
          <a:ext cx="8315961" cy="6048671"/>
        </p:xfrm>
        <a:graphic>
          <a:graphicData uri="http://schemas.openxmlformats.org/drawingml/2006/table">
            <a:tbl>
              <a:tblPr firstRow="1" firstCol="1" bandRow="1"/>
              <a:tblGrid>
                <a:gridCol w="3715841"/>
                <a:gridCol w="4600120"/>
              </a:tblGrid>
              <a:tr h="604867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23E4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Подвижные игры: «Солнышко и дождик», «Капельки и Тучка», «Караси и щука», </a:t>
                      </a:r>
                      <a:endParaRPr lang="ru-RU" sz="3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89721"/>
              </p:ext>
            </p:extLst>
          </p:nvPr>
        </p:nvGraphicFramePr>
        <p:xfrm>
          <a:off x="7591278" y="7533456"/>
          <a:ext cx="251952" cy="637531"/>
        </p:xfrm>
        <a:graphic>
          <a:graphicData uri="http://schemas.openxmlformats.org/drawingml/2006/table">
            <a:tbl>
              <a:tblPr firstRow="1" firstCol="1" bandRow="1"/>
              <a:tblGrid>
                <a:gridCol w="125976"/>
                <a:gridCol w="125976"/>
              </a:tblGrid>
              <a:tr h="637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288" marR="50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288" marR="50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0" y="5157192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21323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67495"/>
              </p:ext>
            </p:extLst>
          </p:nvPr>
        </p:nvGraphicFramePr>
        <p:xfrm>
          <a:off x="395536" y="188641"/>
          <a:ext cx="8424936" cy="6480719"/>
        </p:xfrm>
        <a:graphic>
          <a:graphicData uri="http://schemas.openxmlformats.org/drawingml/2006/table">
            <a:tbl>
              <a:tblPr firstRow="1" firstCol="1" bandRow="1"/>
              <a:tblGrid>
                <a:gridCol w="4176231"/>
                <a:gridCol w="4248705"/>
              </a:tblGrid>
              <a:tr h="64807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Социально- коммуникативное развитие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288" marR="50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Трудовое поручение: уход за комнатными растениями (протереть листья у цветов, полить их); мытьё игрушек.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Дидактические игры: «Купание куклы»,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 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Игры – забавы: «Пускание мыльных пузырей»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288" marR="50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808749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12" y="737543"/>
            <a:ext cx="8640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Продукт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детей будут сформированы элементарные представления о воде, ее значении для человека, животных и растений.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Дети узнают о свойствах воды (прозрачная, льется, без запаха, без вкуса) в процессе практических опытов с водой.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детей будут формироваться познавательные способности в процессе исследовательской деятельности, практических опытов с водой.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59" y="4941168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95580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7048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«Художественно- эстетическое  развитие»,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раздел: рисование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второй младшей группе 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   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Дождик,дождик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кап,кап,кап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57166"/>
            <a:ext cx="1463008" cy="11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IMG-20211018-WA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3500462" cy="2643182"/>
          </a:xfrm>
          <a:prstGeom prst="rect">
            <a:avLst/>
          </a:prstGeom>
          <a:noFill/>
        </p:spPr>
      </p:pic>
      <p:pic>
        <p:nvPicPr>
          <p:cNvPr id="1028" name="Picture 4" descr="F:\IMG-20211018-WA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3116"/>
            <a:ext cx="3214710" cy="2428892"/>
          </a:xfrm>
          <a:prstGeom prst="rect">
            <a:avLst/>
          </a:prstGeom>
          <a:noFill/>
        </p:spPr>
      </p:pic>
      <p:pic>
        <p:nvPicPr>
          <p:cNvPr id="1029" name="Picture 5" descr="F:\IMG-20211018-WA00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143380"/>
            <a:ext cx="3619493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16449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2" y="0"/>
            <a:ext cx="9155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Продолжительность:               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краткосрочный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Участники проекта: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воспитатели,  дети, родители.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 познавательно – исследовательский, 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творческий , игровой.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46663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20946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631844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«Познавательное развитие»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во второй младшей группе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Тема: «Волшебница вода»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1071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5\Desktop\Новая папка (5)\IMG-20211020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4762501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5\Desktop\Новая папка (5)\IMG-20211020-WA0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786190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2617027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4401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27299"/>
            <a:ext cx="3600399" cy="29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0" y="2679699"/>
            <a:ext cx="3600399" cy="29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290"/>
            <a:ext cx="792961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5\Desktop\Новая папка (5)\IMG-20211020-WA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46672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5\Desktop\Новая папка (5)\IMG-20211020-WA0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786058"/>
            <a:ext cx="5238755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187749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73" y="5013176"/>
            <a:ext cx="1832173" cy="153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9877" y="2967335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5\Desktop\Новая папка (5)\IMG-20211020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5\Desktop\Новая папка (5)\IMG-20211020-WA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928934"/>
            <a:ext cx="5143536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9134541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61024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«Познавательное развитие».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Раздел: ФЭМП, во второй младшей группе.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на волшебную поляну»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88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IMG-20211018-WA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385765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IMG-20211018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00174"/>
            <a:ext cx="400052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F:\IMG-20211018-WA0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000504"/>
            <a:ext cx="371477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83837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697888" cy="141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482453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F:\IMG-20211018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500330" cy="269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IMG-20211018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2643206" cy="3238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IMG-20211018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53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F:\IMG-20211018-WA0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714488"/>
            <a:ext cx="264320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F:\IMG-20211018-WA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500438"/>
            <a:ext cx="321471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22710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" y="-17140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61024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«Художественно- эстетическое развитие»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 ( аппликация)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«Рыбки плавают в аквариуме»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8549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5\Desktop\Новая папка (5)\IMG-20211020-WA0023.jpg"/>
          <p:cNvPicPr>
            <a:picLocks noChangeAspect="1" noChangeArrowheads="1"/>
          </p:cNvPicPr>
          <p:nvPr/>
        </p:nvPicPr>
        <p:blipFill>
          <a:blip r:embed="rId4"/>
          <a:srcRect r="21875"/>
          <a:stretch>
            <a:fillRect/>
          </a:stretch>
        </p:blipFill>
        <p:spPr bwMode="auto">
          <a:xfrm>
            <a:off x="142844" y="1928802"/>
            <a:ext cx="357186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F:\IMG-20211018-WA0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214422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5\Desktop\Новая папка (5)\IMG-20211020-WA0009.jpg"/>
          <p:cNvPicPr>
            <a:picLocks noChangeAspect="1" noChangeArrowheads="1"/>
          </p:cNvPicPr>
          <p:nvPr/>
        </p:nvPicPr>
        <p:blipFill>
          <a:blip r:embed="rId6"/>
          <a:srcRect l="21783" r="4826"/>
          <a:stretch>
            <a:fillRect/>
          </a:stretch>
        </p:blipFill>
        <p:spPr bwMode="auto">
          <a:xfrm>
            <a:off x="3857620" y="3714752"/>
            <a:ext cx="3286148" cy="292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9128293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4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784976" cy="8710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Сначала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смотрим, наблюдаем, 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Затем с водичкой мы играем. 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вот он истины момент – 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Проводим мы эксперимент.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Экспериментальная деятельность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№ 1. Вода – это жидкость. 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№1. «Вода – это жидкость»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Дать детям два стаканчика: один – пустой, другой с водой. Предложить аккуратно перелить воду из одного в другой.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Ребята, что происходит с водой?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Дети: Она льётся.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Вы, знаете почему она льётся? Вода льётся, потому что она жидкая. Итак, какая вода? (Жидкая)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9100" y="0"/>
            <a:ext cx="308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5254869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3" y="116632"/>
            <a:ext cx="93590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5144"/>
            <a:ext cx="15841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90459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№ 2. Вода не имеет формы.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9036496" cy="47705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«Вода не имеет формы, принимает форму различных сосудов»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Формировать представление о свойствах воды у детей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младшего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возраста посредством экспериментальной деятельности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2"/>
            <a:ext cx="21832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41435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20" y="285728"/>
            <a:ext cx="1967280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pbs.twimg.com/media/DXk-q85UQAEJLmZ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6929486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707144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42" y="-5000684"/>
            <a:ext cx="2304255" cy="23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https://www.maam.ru/upload/blogs/detsad-28333-1447260091.jpg"/>
          <p:cNvPicPr>
            <a:picLocks noChangeAspect="1" noChangeArrowheads="1"/>
          </p:cNvPicPr>
          <p:nvPr/>
        </p:nvPicPr>
        <p:blipFill>
          <a:blip r:embed="rId4"/>
          <a:srcRect t="6831" r="-959" b="33060"/>
          <a:stretch>
            <a:fillRect/>
          </a:stretch>
        </p:blipFill>
        <p:spPr bwMode="auto">
          <a:xfrm>
            <a:off x="571472" y="571480"/>
            <a:ext cx="6000792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22" name="Picture 10" descr="https://pbs.twimg.com/media/DXk-q85UQAEJLmZ.jpg: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59072" y="-6143692"/>
            <a:ext cx="4074830" cy="851851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42852"/>
            <a:ext cx="24082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00246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57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003" y="1513298"/>
            <a:ext cx="8712968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Проблема.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мало знают о свойствах воды, зачем  и кому нужна вода. Дети недостаточно берегут воду. Во время мытья рук расходуют лишнюю воду, часто не закрывают кран.  У детей отсутствуют представления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5" y="54000"/>
            <a:ext cx="2536023" cy="164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309995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8890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4082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5544616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Игры-экспериментирования с водой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Холодная, теплая, горячая вода».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показать, что вода может быть холодной, теплой и горячей.</a:t>
            </a:r>
          </a:p>
        </p:txBody>
      </p:sp>
      <p:pic>
        <p:nvPicPr>
          <p:cNvPr id="1026" name="Picture 2" descr="C:\Users\5\Desktop\Новая папка (5)\IMG-20211020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2643182"/>
            <a:ext cx="2928926" cy="3237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273483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\Desktop\Новая папка (5)\IMG-20211020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5654432" cy="4375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60383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ООД « Горячо – холодно»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8890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1872208" cy="15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889844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"ИГРЫ  С  ВОДОЙ"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«Познакомимся с водой».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Побеседуйте с детьми о свойствах воды.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- Вода разливается по поверхности стола.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- Воду можно собрать губкой. Поупражняйте детей в собирании воды с помощью губки: положите губку в лужу, отожмите воду из губки в ванную.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- Вода бывает теплая и холодная. Принесите холодной и горячей воды (проверьте с детьми температуру горячей воды через стенки ведерка, а холодной – в ведерке). Смешайте и сделайте теплую воду.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- Вода наливается в разные сосуды. Разлейте с детьми воду из большого сосуда в несколько маленьких. Дайте детям возможность самостоятельно наливать воду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62946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https://kuda-mo.ru/uploads/63b680366b0ef649c2633803135567d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320480"/>
            <a:ext cx="5544616" cy="25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8734931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653447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</a:p>
          <a:p>
            <a:r>
              <a:rPr lang="ru-RU" sz="4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Цель: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у детей осознанного, бережного отношения к воде, как важному природному ресурсу, знакомство со свойствами воды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2464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8681"/>
            <a:ext cx="8568952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Этапы проекта: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1.Организационно – подготовительный этап: Создание развивающей среды в группе;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Подбор методической и художественной литературы; Составление картотек загадок, стихов, поговорок;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оборудования для опытов с водой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52100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16203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" y="485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610242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Основной этап: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Проведения занятий, бесед, наблюдений и опытов по теме;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художественной литературы; Продуктивная художественная деятельность;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Игровая деятельность в рамках проекта;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10" y="-29658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122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1296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 проекта                                                 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Презентация «Мир природы» для детей второй младшей  группы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2.Развлечение «Что за чудесница – водица – волшебница»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второй младшей группы.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3.Итоговое занятие «Горячо.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Холодно,тепло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» для детей второй младшей группы.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736481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13" y="15530"/>
            <a:ext cx="8639943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Задачи: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Систематизировать и расширить представления детей о свойствах воды.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Способствовать формированию позитивного отношения к воде (познавательного, бережного, созидательного).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015300"/>
            <a:ext cx="216024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90240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907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64488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Создать условия для выявления свойств и качеств воды: прозрачная, без запаха, льется, в ней растворяются некоторые вещества, другие вещества ее окрашивают,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вода может быть холодной и теплой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46663"/>
            <a:ext cx="2305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49005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898</Words>
  <Application>Microsoft Office PowerPoint</Application>
  <PresentationFormat>Экран (4:3)</PresentationFormat>
  <Paragraphs>164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122</cp:revision>
  <dcterms:created xsi:type="dcterms:W3CDTF">2021-09-26T15:14:30Z</dcterms:created>
  <dcterms:modified xsi:type="dcterms:W3CDTF">2021-11-17T07:38:40Z</dcterms:modified>
</cp:coreProperties>
</file>