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85" autoAdjust="0"/>
    <p:restoredTop sz="94660"/>
  </p:normalViewPr>
  <p:slideViewPr>
    <p:cSldViewPr>
      <p:cViewPr varScale="1">
        <p:scale>
          <a:sx n="64" d="100"/>
          <a:sy n="64" d="100"/>
        </p:scale>
        <p:origin x="-10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FAB90-79C9-4A68-830E-F03A3A848141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4047-5F4E-4E64-80DF-C7DB1551C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7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14047-5F4E-4E64-80DF-C7DB1551C9E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file:///C:\Users\&#1089;&#1080;&#1089;&#1090;&#1077;&#1084;&#1085;&#1080;&#1082;\Downloads\04_Puteshestvie_na_Mars_minus_..%20(qmusic.me).mp3" TargetMode="External"/><Relationship Id="rId1" Type="http://schemas.openxmlformats.org/officeDocument/2006/relationships/audio" Target="file:///C:\Users\&#1089;&#1080;&#1089;&#1090;&#1077;&#1084;&#1085;&#1080;&#1082;\Downloads\04_Puteshestvie_na_Mars_minus_..%20(qmusic.me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80;&#1089;&#1090;&#1077;&#1084;&#1085;&#1080;&#1082;\Downloads\&#1087;&#1077;&#1089;&#1085;&#1103;%20&#8212;%20&#1074;&#1099;&#1093;&#1086;&#1076;%20&#1084;&#1080;&#1082;&#1088;&#1086;&#1073;&#1086;&#1074;%20(www.mixmuz.ru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80;&#1089;&#1090;&#1077;&#1084;&#1085;&#1080;&#1082;\Downloads\6713190e9643165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80;&#1089;&#1090;&#1077;&#1084;&#1085;&#1080;&#1082;\Downloads\6713190e9643165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9;&#1080;&#1089;&#1090;&#1077;&#1084;&#1085;&#1080;&#1082;\Downloads\04_Puteshestvie_na_Mars_minus_..%20(qmusic.me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4" name="Picture 12" descr="https://static.vecteezy.com/system/resources/previews/000/181/651/original/flying-cartoon-plane-vec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8640" y="0"/>
            <a:ext cx="12097344" cy="7200800"/>
          </a:xfrm>
          <a:prstGeom prst="rect">
            <a:avLst/>
          </a:prstGeom>
          <a:noFill/>
        </p:spPr>
      </p:pic>
      <p:pic>
        <p:nvPicPr>
          <p:cNvPr id="8" name="04_Puteshestvie_na_Mars_minus_..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04_Puteshestvie_na_Mars_minus_.. (q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83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cdn3.vectorstock.com/i/1000x1000/92/82/bacteria-with-facial-expressions-vector-6009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7128792"/>
          </a:xfrm>
          <a:prstGeom prst="rect">
            <a:avLst/>
          </a:prstGeom>
          <a:noFill/>
        </p:spPr>
      </p:pic>
      <p:pic>
        <p:nvPicPr>
          <p:cNvPr id="3" name="песня — выход микроб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песня — выход микроб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есня — выход микроб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obimg.b-cdn.net/pic/v2/gallery/preview/derevya-pejzazh-sneg-zima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</p:spPr>
      </p:pic>
      <p:pic>
        <p:nvPicPr>
          <p:cNvPr id="5" name="6713190e96431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218133/6e24a3f0-cfd9-44d4-a785-29837cb031b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640" y="0"/>
            <a:ext cx="11430000" cy="6858000"/>
          </a:xfrm>
          <a:prstGeom prst="rect">
            <a:avLst/>
          </a:prstGeom>
          <a:noFill/>
        </p:spPr>
      </p:pic>
      <p:pic>
        <p:nvPicPr>
          <p:cNvPr id="3" name="6713190e96431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allbox.ru/wallpapers/main/201301/zima-sneg-svet-7bd8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4984" y="0"/>
            <a:ext cx="1828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4_Puteshestvie_na_Mars_minus_..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074" name="AutoShape 2" descr="https://mmedia.ozone.ru/multimedia/toys/10193766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айлы с назва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484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d.multiurok.ru/html/2018/10/25/s_5bd16b0b67880/977542_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76064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d.kopilkaurokov.ru/uploads/user_file_55144d3f7520b/user_file_55144d3f7520b_1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6886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18/10/25/s_5bd16b0b67880/977542_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04867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gz.ru/upload/iblock/edd/eddafecd6ea54fdb1f1848b6944010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476673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4338374"/>
            <a:ext cx="52565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Ускользает как живое.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не выпущу его 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Белой пеной пениться,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Руки мыть не ленится!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788024" y="2269615"/>
            <a:ext cx="3582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Мягкое, пушистое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Беленькое, чистое.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душ его возьму с собой</a:t>
            </a:r>
            <a:endParaRPr lang="ru-RU" sz="2400" dirty="0" smtClean="0">
              <a:solidFill>
                <a:srgbClr val="11111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Буду чистый и сухой. </a:t>
            </a:r>
            <a:endParaRPr lang="ru-RU" sz="24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07539"/>
            <a:ext cx="43591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тюбике она живет,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Змейкой из него ползет,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Неразлучна с щеткой часто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Мятная зубная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u.90sjimg.com/element_origin_min_pic/17/02/25/19fa09099a423371149149208acd12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692696"/>
            <a:ext cx="58326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-ort.ru/userfiles/editor/large/1944_broken-tooth-2351797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6064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55</Words>
  <Application>Microsoft Office PowerPoint</Application>
  <PresentationFormat>Экран (4:3)</PresentationFormat>
  <Paragraphs>13</Paragraphs>
  <Slides>14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системник</dc:creator>
  <cp:lastModifiedBy>user</cp:lastModifiedBy>
  <cp:revision>28</cp:revision>
  <dcterms:created xsi:type="dcterms:W3CDTF">2019-11-23T14:57:16Z</dcterms:created>
  <dcterms:modified xsi:type="dcterms:W3CDTF">2019-11-25T04:56:49Z</dcterms:modified>
</cp:coreProperties>
</file>