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5"/>
  </p:notesMasterIdLst>
  <p:sldIdLst>
    <p:sldId id="256" r:id="rId2"/>
    <p:sldId id="257" r:id="rId3"/>
    <p:sldId id="278" r:id="rId4"/>
    <p:sldId id="279" r:id="rId5"/>
    <p:sldId id="280" r:id="rId6"/>
    <p:sldId id="281" r:id="rId7"/>
    <p:sldId id="277" r:id="rId8"/>
    <p:sldId id="258" r:id="rId9"/>
    <p:sldId id="259" r:id="rId10"/>
    <p:sldId id="260" r:id="rId11"/>
    <p:sldId id="282" r:id="rId12"/>
    <p:sldId id="261" r:id="rId13"/>
    <p:sldId id="262" r:id="rId14"/>
    <p:sldId id="273" r:id="rId15"/>
    <p:sldId id="274" r:id="rId16"/>
    <p:sldId id="263" r:id="rId17"/>
    <p:sldId id="276" r:id="rId18"/>
    <p:sldId id="264" r:id="rId19"/>
    <p:sldId id="275" r:id="rId20"/>
    <p:sldId id="287" r:id="rId21"/>
    <p:sldId id="288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83" r:id="rId30"/>
    <p:sldId id="284" r:id="rId31"/>
    <p:sldId id="286" r:id="rId32"/>
    <p:sldId id="272" r:id="rId33"/>
    <p:sldId id="285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331" autoAdjust="0"/>
    <p:restoredTop sz="94660"/>
  </p:normalViewPr>
  <p:slideViewPr>
    <p:cSldViewPr>
      <p:cViewPr varScale="1">
        <p:scale>
          <a:sx n="68" d="100"/>
          <a:sy n="68" d="100"/>
        </p:scale>
        <p:origin x="-13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3C6DE-8CA5-43FC-AF48-60EEEE5CAEF7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8F7AB-8BFB-4038-80A1-C91AFAB266D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8F7AB-8BFB-4038-80A1-C91AFAB266D9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madouds75@yandex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belkovavenera2.blogspot.com/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1785949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Муниципальное автономное дошкольное образовательное учреждение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«Детский сад № 75 г. Челябинска»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en-US" sz="1600" dirty="0" err="1" smtClean="0">
                <a:hlinkClick r:id="rId2"/>
              </a:rPr>
              <a:t>madouds</a:t>
            </a:r>
            <a:r>
              <a:rPr lang="ru-RU" sz="1600" dirty="0" smtClean="0">
                <a:hlinkClick r:id="rId2"/>
              </a:rPr>
              <a:t>75@</a:t>
            </a:r>
            <a:r>
              <a:rPr lang="en-US" sz="1600" dirty="0" err="1" smtClean="0">
                <a:hlinkClick r:id="rId2"/>
              </a:rPr>
              <a:t>yandex</a:t>
            </a:r>
            <a:r>
              <a:rPr lang="ru-RU" sz="1600" dirty="0" smtClean="0">
                <a:hlinkClick r:id="rId2"/>
              </a:rPr>
              <a:t>.</a:t>
            </a:r>
            <a:r>
              <a:rPr lang="en-US" sz="1600" dirty="0" err="1" smtClean="0">
                <a:hlinkClick r:id="rId2"/>
              </a:rPr>
              <a:t>ru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1857364"/>
            <a:ext cx="6215106" cy="364333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Воспитателя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МАДОУ ДС№75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Белковой Венеры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Назифовны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sun9-48.userapi.com/DL49E9JOJmR2VtKTj6ZbWo3PnKVxvP1fR0rvAQ/AjXmzqp_yn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928670"/>
            <a:ext cx="3143272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Паша\Desktop\Scan1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4620"/>
            <a:ext cx="8786874" cy="6648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аша\Desktop\Scan1002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1603057" y="-652780"/>
            <a:ext cx="5937885" cy="816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fs-th02.getcourse.ru/fileservice/file/thumbnail/h/352511e2ec916cc17035ddd51db6f44a.png/s/800x/a/121699/sc/17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13189" cy="635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fs-th03.getcourse.ru/fileservice/file/thumbnail/h/6cb3ba318bb8fe2a9aca13bf7b05824b.png/s/800x/a/27502/sc/36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571480"/>
            <a:ext cx="5000628" cy="587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38" y="500042"/>
            <a:ext cx="671517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Педагогическое кредо: 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"Чтобы дети тебя любили и понимали, надо в душе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самому быть ребенком"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7943816" cy="511156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Мои открытые занятия</a:t>
            </a:r>
            <a:endParaRPr lang="ru-RU" sz="32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71546"/>
            <a:ext cx="4040188" cy="128588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Вид мероприятия,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Тема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5025" y="1071547"/>
            <a:ext cx="4041775" cy="571504"/>
          </a:xfrm>
        </p:spPr>
        <p:txBody>
          <a:bodyPr/>
          <a:lstStyle/>
          <a:p>
            <a:r>
              <a:rPr lang="ru-RU" dirty="0" smtClean="0"/>
              <a:t>Место проведения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14282" y="2174874"/>
            <a:ext cx="4283106" cy="4468835"/>
          </a:xfrm>
        </p:spPr>
        <p:txBody>
          <a:bodyPr/>
          <a:lstStyle/>
          <a:p>
            <a:pPr lvl="1">
              <a:buNone/>
            </a:pPr>
            <a:r>
              <a:rPr lang="en-US" sz="18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٠</a:t>
            </a:r>
            <a:r>
              <a:rPr lang="ru-RU" sz="18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Открытое занятие  по Познавательному развитию на тему: Моя семья гр.2/1</a:t>
            </a:r>
          </a:p>
          <a:p>
            <a:pPr algn="just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https://www.maam.ru/detskijsad/29122007DBRF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Театральное представление по сказке на новый лад :«Теремок» гр.2/1</a:t>
            </a: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МАДОУ ДС№75</a:t>
            </a:r>
            <a:endParaRPr lang="ru-RU" dirty="0"/>
          </a:p>
        </p:txBody>
      </p:sp>
      <p:pic>
        <p:nvPicPr>
          <p:cNvPr id="7" name="Рисунок 6" descr="https://sun9-66.userapi.com/c855328/v855328164/1d5465/hpg_iXCH98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4357694"/>
            <a:ext cx="3571900" cy="222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sun9-62.userapi.com/c858216/v858216995/135f77/vtsCSeZiQ3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571744"/>
            <a:ext cx="285752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sz="quarter" idx="2"/>
          </p:nvPr>
        </p:nvSpPr>
        <p:spPr>
          <a:xfrm>
            <a:off x="457200" y="285750"/>
            <a:ext cx="4040188" cy="5840413"/>
          </a:xfrm>
        </p:spPr>
        <p:txBody>
          <a:bodyPr>
            <a:normAutofit fontScale="975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Инсценировка сказки  «Три поросенка»ГР.2/1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357166"/>
            <a:ext cx="4041775" cy="5768997"/>
          </a:xfrm>
        </p:spPr>
        <p:txBody>
          <a:bodyPr/>
          <a:lstStyle/>
          <a:p>
            <a:r>
              <a:rPr lang="ru-RU" dirty="0" smtClean="0"/>
              <a:t>МАДОУ ДС 75, 2019г.</a:t>
            </a:r>
            <a:endParaRPr lang="ru-RU" dirty="0"/>
          </a:p>
        </p:txBody>
      </p:sp>
      <p:pic>
        <p:nvPicPr>
          <p:cNvPr id="9" name="Рисунок 8" descr="https://sun9-47.userapi.com/c849028/v849028121/118397/-AhJDcHqG8M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8286808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428604"/>
            <a:ext cx="828680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Результаты участия воспитанников в: 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Хрустальная капель»-Диплом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ГРАН-ПРИ «По волнам дружбы»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Ваня С. Тимофей Т, Вика Б, Вика Ш,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Карина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Б. Маша Б. 2020 г. ; Веселые старты - Максим 2020 г.; Лыжня России, Веселые старты - Данил Г.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2018-2019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4" name="AutoShape 2" descr="C:\Users\%D0%9F%D0%B0%D1%88%D0%B0\Downloads\%D0%BA%D0%B0%D0%BF%D0%B5%D0%BB%D1%8C %D0%BE%D1%82%D0%B1%D0%BE%D1%80 202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C:\Users\Паша\Desktop\Scan10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28802"/>
            <a:ext cx="4254776" cy="464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аша\Desktop\Scan100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928802"/>
            <a:ext cx="3683322" cy="465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AutoShape 2" descr="капель отбор 20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аша\Desktop\Scan1001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47328"/>
            <a:ext cx="4540578" cy="651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Паша\Desktop\Scan100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050" y="0"/>
            <a:ext cx="411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0496" y="6357958"/>
            <a:ext cx="28575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12308" name="Picture 20" descr="https://sun9-31.userapi.com/c854520/v854520602/175761/G5RKtdrRY6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85728"/>
            <a:ext cx="4500594" cy="3286148"/>
          </a:xfrm>
          <a:prstGeom prst="rect">
            <a:avLst/>
          </a:prstGeom>
          <a:noFill/>
        </p:spPr>
      </p:pic>
      <p:pic>
        <p:nvPicPr>
          <p:cNvPr id="18" name="Picture 2" descr="https://sun9-72.userapi.com/c855232/v855232995/1ad0ac/DkPX-OnS6A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929066"/>
            <a:ext cx="3786214" cy="2643206"/>
          </a:xfrm>
          <a:prstGeom prst="rect">
            <a:avLst/>
          </a:prstGeom>
          <a:noFill/>
        </p:spPr>
      </p:pic>
      <p:pic>
        <p:nvPicPr>
          <p:cNvPr id="19" name="Picture 2" descr="https://sun9-2.userapi.com/YKZ1SxgrIgrNi3t1gNOffMNGJBku0mYOyqMBWw/9C7ALhMQGr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500438"/>
            <a:ext cx="3786214" cy="3071810"/>
          </a:xfrm>
          <a:prstGeom prst="rect">
            <a:avLst/>
          </a:prstGeom>
          <a:noFill/>
        </p:spPr>
      </p:pic>
      <p:pic>
        <p:nvPicPr>
          <p:cNvPr id="20" name="Picture 4" descr="https://sun9-34.userapi.com/qSG2bsJqFgLKpTespumUF2MFjSQwcjQJIG-7lA/c_5xBx1VOD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57166"/>
            <a:ext cx="4059235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29.userapi.com/c858032/v858032972/2f2f8/EU9Ng6blDv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071942"/>
            <a:ext cx="2786050" cy="2428892"/>
          </a:xfrm>
          <a:prstGeom prst="rect">
            <a:avLst/>
          </a:prstGeom>
          <a:noFill/>
        </p:spPr>
      </p:pic>
      <p:pic>
        <p:nvPicPr>
          <p:cNvPr id="5" name="Picture 4" descr="https://sun9-72.userapi.com/c854520/v854520327/24b7a/o7vh0_WZ6D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929066"/>
            <a:ext cx="2273285" cy="2643206"/>
          </a:xfrm>
          <a:prstGeom prst="rect">
            <a:avLst/>
          </a:prstGeom>
          <a:noFill/>
        </p:spPr>
      </p:pic>
      <p:pic>
        <p:nvPicPr>
          <p:cNvPr id="6" name="Picture 18" descr="https://sun9-8.userapi.com/c845018/v845018614/1ab3f5/cA-EL0OhA7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3857628"/>
            <a:ext cx="2701913" cy="2714620"/>
          </a:xfrm>
          <a:prstGeom prst="rect">
            <a:avLst/>
          </a:prstGeom>
          <a:noFill/>
        </p:spPr>
      </p:pic>
      <p:pic>
        <p:nvPicPr>
          <p:cNvPr id="7" name="Picture 6" descr="https://sun9-68.userapi.com/c852032/v852032327/ee2a9/Mk2BwvOxIt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42" y="285728"/>
            <a:ext cx="5929354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Общие сведения о воспитателе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785794"/>
            <a:ext cx="85725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Фамилия, имя, отчество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Белкова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Венера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Назифовна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09 января 1985 года  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высшее (бакалавр) 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Что и когда окончила:«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Южно-Уральский государственный гуманитарно-педагогический университет» г. Челябинск, по профилю –дошкольное образование. Физическое развитие, 2020 г. 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Квалификационная категория: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Первая квалификационная категория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Дата прохождения аттестации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№12  от 29.12.2018г.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Стаж работы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13 лет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Педагогический стаж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 9 лет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самообразования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«Мини музей предметов быта в старину» 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Личный сайт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 https://belkovavenera2.blogspot.com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47.userapi.com/70GBXw1HGJeVCPSddm_14TIOWeNEtLQ8ktpXDg/GP-Nr6mIhM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0800000">
            <a:off x="214282" y="285727"/>
            <a:ext cx="4214842" cy="6215107"/>
          </a:xfrm>
          <a:prstGeom prst="rect">
            <a:avLst/>
          </a:prstGeom>
          <a:noFill/>
        </p:spPr>
      </p:pic>
      <p:pic>
        <p:nvPicPr>
          <p:cNvPr id="45058" name="Picture 2" descr="https://sun9-34.userapi.com/f6mjorMYBdXXIsnjnACwyrHhH9n30ll2Th72UQ/qMTaOJaYft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0800000">
            <a:off x="4643437" y="285725"/>
            <a:ext cx="4286279" cy="61166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sun9-44.userapi.com/GNB0brQSy_pMh9Omy2gq8298_2Eu3O9x67bbyA/8rOgOekvG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0800000">
            <a:off x="214283" y="285728"/>
            <a:ext cx="4286280" cy="6215082"/>
          </a:xfrm>
          <a:prstGeom prst="rect">
            <a:avLst/>
          </a:prstGeom>
          <a:noFill/>
        </p:spPr>
      </p:pic>
      <p:pic>
        <p:nvPicPr>
          <p:cNvPr id="4" name="Picture 4" descr="https://sun9-29.userapi.com/AbBhKaxEvKHNxawg1i1-4CjV8Lp8kzVZVSTnVg/CWXTFYCEBW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0800000">
            <a:off x="4643438" y="357166"/>
            <a:ext cx="4335463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Паша\Desktop\Scan10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85728"/>
            <a:ext cx="407196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аша\Desktop\Scan1000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572031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аша\Desktop\Scan100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28628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аша\Desktop\Scan100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85728"/>
            <a:ext cx="4429156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аша\Desktop\Scan1000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214290"/>
            <a:ext cx="4286281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аша\Desktop\Scan1000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28"/>
            <a:ext cx="4357718" cy="636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аша\Desktop\Scan1001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4397703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аша\Desktop\Scan100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298" y="357166"/>
            <a:ext cx="418342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аша\Desktop\Scan1001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285728"/>
            <a:ext cx="446914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аша\Desktop\Scan1001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429124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аша\Desktop\Scan100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364333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аша\Desktop\Scan10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14290"/>
            <a:ext cx="4857784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аша\Desktop\Scan100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183421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аша\Desktop\Scan100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3437" y="214290"/>
            <a:ext cx="4366281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аша\Desktop\Scan1002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14290"/>
            <a:ext cx="4429124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Паша\Desktop\Scan100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28"/>
            <a:ext cx="4500562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аша\Desktop\Scan1003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1603057" y="-652780"/>
            <a:ext cx="5937885" cy="816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аша\Desktop\Scan1001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1603057" y="-652780"/>
            <a:ext cx="5937885" cy="816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МОИ ВЫПУСКНИКИ</a:t>
            </a:r>
            <a:endParaRPr lang="ru-RU" dirty="0"/>
          </a:p>
        </p:txBody>
      </p:sp>
      <p:pic>
        <p:nvPicPr>
          <p:cNvPr id="4" name="Picture 2" descr="https://sun9-12.userapi.com/AuulCe0i669mmFz7U63hpq5e1lNb80fuGBEpeA/lRekezARrK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252402" y="1554163"/>
            <a:ext cx="679159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14290"/>
            <a:ext cx="8858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9. Общественная активность:  участник профкома, управляющая дома Гагарина 32 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sun9-50.userapi.com/claxdXzbf4koVuf0h9kLfI8_TJabde3AmL-45w/t8omr3SPm4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142984"/>
            <a:ext cx="8358246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Паша\Desktop\Scan1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500018"/>
            <a:ext cx="4572032" cy="6000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аша\Desktop\Scan100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071966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аша\Desktop\Scan100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85728"/>
            <a:ext cx="4071966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аша\Desktop\Scan100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5072062" y="857236"/>
            <a:ext cx="3857628" cy="428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аша\Desktop\Scan100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18766"/>
            <a:ext cx="4612016" cy="608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аша\Desktop\Scan1002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1603057" y="-652780"/>
            <a:ext cx="5937885" cy="816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аша\Desktop\Scan1002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500594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аша\Desktop\Scan100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57166"/>
            <a:ext cx="3714776" cy="62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197346"/>
            <a:ext cx="8001056" cy="6500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Дата прохождения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курсов: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Курс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вебинаров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«Всероссийская общественная организация - Воспитатели России» реализация образовательных областей: Социально –коммуникативное развитие, Познавательное развитие, Речевое развитие, Художественно-эстетическое развитие , Физическое развитие; Реализация программ инклюзивного образования; Реализация программ для детей раннего возраста; Управление ДОО: современные требования; Компетентное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родительство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 Духовно-нравственное воспитание детей дошкольного возраста (30 учебных часов) 2020 г.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ЦНОиИ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-Центр непрерывного образования и инноваций «Образование детей с ограниченными возможностями здоровья в условиях реализации ФГОС» (инклюзивное образование), 2018 г.,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УМЦ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«Учебно-методический центр» «Медицина катастроф»(Оказание первой помощи), 2018 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ша\Desktop\Scan1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4620"/>
            <a:ext cx="9144000" cy="6648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899</TotalTime>
  <Words>346</Words>
  <PresentationFormat>Экран (4:3)</PresentationFormat>
  <Paragraphs>50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Трек</vt:lpstr>
      <vt:lpstr>Муниципальное автономное дошкольное образовательное учреждение «Детский сад № 75 г. Челябинска» madouds75@yandex.ru </vt:lpstr>
      <vt:lpstr>Общие сведения о воспитателе: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 Мои открытые занятия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МОИ ВЫПУСКНИКИ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Паша</dc:creator>
  <cp:lastModifiedBy>Паша</cp:lastModifiedBy>
  <cp:revision>91</cp:revision>
  <dcterms:created xsi:type="dcterms:W3CDTF">2020-11-17T05:46:04Z</dcterms:created>
  <dcterms:modified xsi:type="dcterms:W3CDTF">2020-11-27T05:48:07Z</dcterms:modified>
</cp:coreProperties>
</file>