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5" r:id="rId1"/>
  </p:sldMasterIdLst>
  <p:notesMasterIdLst>
    <p:notesMasterId r:id="rId28"/>
  </p:notesMasterIdLst>
  <p:sldIdLst>
    <p:sldId id="256" r:id="rId2"/>
    <p:sldId id="257" r:id="rId3"/>
    <p:sldId id="258" r:id="rId4"/>
    <p:sldId id="269" r:id="rId5"/>
    <p:sldId id="289" r:id="rId6"/>
    <p:sldId id="270" r:id="rId7"/>
    <p:sldId id="271" r:id="rId8"/>
    <p:sldId id="272" r:id="rId9"/>
    <p:sldId id="273" r:id="rId10"/>
    <p:sldId id="290" r:id="rId11"/>
    <p:sldId id="275" r:id="rId12"/>
    <p:sldId id="274" r:id="rId13"/>
    <p:sldId id="277" r:id="rId14"/>
    <p:sldId id="259" r:id="rId15"/>
    <p:sldId id="260" r:id="rId16"/>
    <p:sldId id="261" r:id="rId17"/>
    <p:sldId id="264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62" r:id="rId26"/>
    <p:sldId id="268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14F697-2639-48F7-B252-8CC9BB8CC04C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4F6974-4247-4279-8AF9-F4DF853629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52877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4F6974-4247-4279-8AF9-F4DF85362997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30689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2DA26-D752-48E7-B384-D2ACAB97D20B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95AE3-19DE-4A0D-A57F-788BDBE76A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6015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2DA26-D752-48E7-B384-D2ACAB97D20B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95AE3-19DE-4A0D-A57F-788BDBE76A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2509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2DA26-D752-48E7-B384-D2ACAB97D20B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95AE3-19DE-4A0D-A57F-788BDBE76A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36328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2DA26-D752-48E7-B384-D2ACAB97D20B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95AE3-19DE-4A0D-A57F-788BDBE76A6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728904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2DA26-D752-48E7-B384-D2ACAB97D20B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95AE3-19DE-4A0D-A57F-788BDBE76A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803807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2DA26-D752-48E7-B384-D2ACAB97D20B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95AE3-19DE-4A0D-A57F-788BDBE76A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68008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2DA26-D752-48E7-B384-D2ACAB97D20B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95AE3-19DE-4A0D-A57F-788BDBE76A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24968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2DA26-D752-48E7-B384-D2ACAB97D20B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95AE3-19DE-4A0D-A57F-788BDBE76A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562709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2DA26-D752-48E7-B384-D2ACAB97D20B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95AE3-19DE-4A0D-A57F-788BDBE76A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61480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2DA26-D752-48E7-B384-D2ACAB97D20B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95AE3-19DE-4A0D-A57F-788BDBE76A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34179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2DA26-D752-48E7-B384-D2ACAB97D20B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95AE3-19DE-4A0D-A57F-788BDBE76A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13893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2DA26-D752-48E7-B384-D2ACAB97D20B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95AE3-19DE-4A0D-A57F-788BDBE76A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83165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2DA26-D752-48E7-B384-D2ACAB97D20B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95AE3-19DE-4A0D-A57F-788BDBE76A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92225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2DA26-D752-48E7-B384-D2ACAB97D20B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95AE3-19DE-4A0D-A57F-788BDBE76A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68791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2DA26-D752-48E7-B384-D2ACAB97D20B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95AE3-19DE-4A0D-A57F-788BDBE76A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50185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2DA26-D752-48E7-B384-D2ACAB97D20B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95AE3-19DE-4A0D-A57F-788BDBE76A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84845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2DA26-D752-48E7-B384-D2ACAB97D20B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95AE3-19DE-4A0D-A57F-788BDBE76A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46053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A52DA26-D752-48E7-B384-D2ACAB97D20B}" type="datetimeFigureOut">
              <a:rPr lang="ru-RU" smtClean="0"/>
              <a:pPr/>
              <a:t>03.10.2023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6595AE3-19DE-4A0D-A57F-788BDBE76A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39384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  <p:sldLayoutId id="2147483888" r:id="rId13"/>
    <p:sldLayoutId id="2147483889" r:id="rId14"/>
    <p:sldLayoutId id="2147483890" r:id="rId15"/>
    <p:sldLayoutId id="2147483891" r:id="rId16"/>
    <p:sldLayoutId id="2147483892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82133" y="929903"/>
            <a:ext cx="6238118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 ВОСПИТАТЕЛЯ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29583" y="2246456"/>
            <a:ext cx="742293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№33 «Рябинка» г.Прокопьевск</a:t>
            </a:r>
          </a:p>
          <a:p>
            <a:pPr algn="ctr"/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Аплеухина</a:t>
            </a: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Кристина Сергеевна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ttp://detsad33.ucoz.net/Rebik/f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9879" y="571692"/>
            <a:ext cx="3626178" cy="59339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0893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КРИСТИНА\Downloads\diplom.pn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3802" y="717453"/>
            <a:ext cx="3133121" cy="4093698"/>
          </a:xfrm>
          <a:prstGeom prst="rect">
            <a:avLst/>
          </a:prstGeom>
          <a:noFill/>
        </p:spPr>
      </p:pic>
      <p:pic>
        <p:nvPicPr>
          <p:cNvPr id="31746" name="Picture 2" descr="C:\Users\КРИСТИНА\Downloads\1451980964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5483" y="1779856"/>
            <a:ext cx="0" cy="0"/>
          </a:xfrm>
          <a:prstGeom prst="rect">
            <a:avLst/>
          </a:prstGeom>
          <a:noFill/>
        </p:spPr>
      </p:pic>
      <p:pic>
        <p:nvPicPr>
          <p:cNvPr id="31747" name="Picture 3" descr="C:\Users\КРИСТИНА\Downloads\1451980964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01329" y="548641"/>
            <a:ext cx="3336388" cy="47209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331" y="274320"/>
            <a:ext cx="3345097" cy="5423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0" name="Picture 2" descr="C:\Users\КРИСТИНА\Downloads\451980964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044" y="801858"/>
            <a:ext cx="3297442" cy="49518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0902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85909" y="337929"/>
            <a:ext cx="8621779" cy="1077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 участника всероссийского урока «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Эколята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молодые защитники природы»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528354"/>
            <a:ext cx="7511145" cy="4305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19785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086" y="511743"/>
            <a:ext cx="5995080" cy="1369309"/>
          </a:xfr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0000"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проведении муниципального фестиваля - ярмарки«В единстве народов – сила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03" name="Picture 3" descr="C:\Users\Пользователь\Desktop\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746" y="2207622"/>
            <a:ext cx="2821577" cy="3762103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1204" name="Picture 4" descr="C:\Users\Пользователь\Desktop\image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87781" y="2196098"/>
            <a:ext cx="2455819" cy="37736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51205" name="Picture 5" descr="C:\Users\Пользователь\Desktop\image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524" y="369022"/>
            <a:ext cx="2451590" cy="331470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</p:pic>
      <p:pic>
        <p:nvPicPr>
          <p:cNvPr id="51206" name="Picture 6" descr="C:\Users\Пользователь\Desktop\image (3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39051" y="2495005"/>
            <a:ext cx="3108960" cy="391885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72176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14400" y="324465"/>
            <a:ext cx="10011229" cy="65335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/>
              <a:t> 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Человеке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должно быть всё прекрасно… </a:t>
            </a:r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непрерывное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– в самом расцвете сил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под контролем Характер – нордический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Терпение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железное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Память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оперативная -256 Мб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постоянная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40 Гб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Работоспособность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дикая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Хобби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поиск трудностей и их последнее героическое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преодоление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гениальность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Достоинства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умение посмеяться над своими недостатками 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Девиз:» Хочешь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быть счастливым – будь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им!»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3684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03243" y="473924"/>
            <a:ext cx="10820400" cy="54494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хочется</a:t>
            </a: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непонятное,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опробовать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неопробованное,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сделать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несделанное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Получать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удовольствия от процесса работы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самой Интернет – продвинутой воспитательницей</a:t>
            </a:r>
          </a:p>
        </p:txBody>
      </p:sp>
    </p:spTree>
    <p:extLst>
      <p:ext uri="{BB962C8B-B14F-4D97-AF65-F5344CB8AC3E}">
        <p14:creationId xmlns="" xmlns:p14="http://schemas.microsoft.com/office/powerpoint/2010/main" val="326533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7788" y="487017"/>
            <a:ext cx="10820400" cy="441274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воспитатель- это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слёзковытиратель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Одеватель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обуватель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умыватель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иногда, Он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косичкозаплетатель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зимой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снегозагребатель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Одеялопоправлятель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копатель иногда.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воспитатель- это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слёзковытиратель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Одеватель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обуватель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умыватель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иногда, Он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косичкозаплетатель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зимой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снегозагребатель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Одеялопоправлятель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копатель иногда.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воспитатель- это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книжечкочитатель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Кушать вкусно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помогатель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танцеватель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иногда. Он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творитель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ценитель, детских тайн всегда хранитель, В общем,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мамозаменитель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любитель НАВСЕГДА!!!</a:t>
            </a:r>
          </a:p>
        </p:txBody>
      </p:sp>
    </p:spTree>
    <p:extLst>
      <p:ext uri="{BB962C8B-B14F-4D97-AF65-F5344CB8AC3E}">
        <p14:creationId xmlns="" xmlns:p14="http://schemas.microsoft.com/office/powerpoint/2010/main" val="193275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232452" y="198783"/>
            <a:ext cx="10273748" cy="885818"/>
          </a:xfr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Занимаемся с детьми «Подарок любимым мамам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 algn="ctr">
              <a:buNone/>
            </a:pP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46" name="Picture 2" descr="C:\Users\Пользователь\Desktop\дети\i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4875"/>
            <a:ext cx="2737589" cy="3448565"/>
          </a:xfrm>
          <a:prstGeom prst="flowChartAlternateProcess">
            <a:avLst/>
          </a:prstGeom>
          <a:noFill/>
          <a:ln w="762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747" name="Picture 3" descr="C:\Users\Пользователь\Desktop\дети\i (5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9023" y="2901269"/>
            <a:ext cx="2700000" cy="3600000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</p:pic>
      <p:pic>
        <p:nvPicPr>
          <p:cNvPr id="31748" name="Picture 4" descr="C:\Users\Пользователь\Desktop\дети\i (6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69530" y="1110342"/>
            <a:ext cx="2700000" cy="3600000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</p:pic>
      <p:pic>
        <p:nvPicPr>
          <p:cNvPr id="31749" name="Picture 5" descr="C:\Users\Пользователь\Desktop\дети\i (8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72006" y="3258000"/>
            <a:ext cx="2700000" cy="3600000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</p:pic>
      <p:pic>
        <p:nvPicPr>
          <p:cNvPr id="31750" name="Picture 6" descr="C:\Users\Пользователь\Desktop\дети\i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492000" y="1072470"/>
            <a:ext cx="2700000" cy="3290524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86658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396985" y="558800"/>
            <a:ext cx="5301721" cy="954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Закрепляем вместе с детьми КГН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770" name="Picture 2" descr="C:\Users\Пользователь\Desktop\дети\i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494" y="201706"/>
            <a:ext cx="2700000" cy="3600000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</p:pic>
      <p:pic>
        <p:nvPicPr>
          <p:cNvPr id="32771" name="Picture 3" descr="C:\Users\Пользователь\Desktop\дети\i (3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32444" y="2888208"/>
            <a:ext cx="2700000" cy="3600000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</p:pic>
      <p:pic>
        <p:nvPicPr>
          <p:cNvPr id="32772" name="Picture 4" descr="C:\Users\Пользователь\Desktop\дети\i (4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3658" y="1882231"/>
            <a:ext cx="2700000" cy="3600000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</p:pic>
      <p:pic>
        <p:nvPicPr>
          <p:cNvPr id="32773" name="Picture 5" descr="C:\Users\Пользователь\Desktop\дети\i (9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88697" y="262527"/>
            <a:ext cx="2700000" cy="3600000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33752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256073" y="244300"/>
            <a:ext cx="3024161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«Мы сажаем лук!!!»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938" name="Picture 2" descr="https://i.mycdn.me/image?id=962358516910&amp;t=3&amp;plc=API&amp;viewToken=FJxNS40bfHnf0bxTQ9-qew&amp;tkn=*G6Dqrf7JFkZkSxUbF5qHDyWRhP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267" y="352697"/>
            <a:ext cx="3270914" cy="437605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</p:pic>
      <p:pic>
        <p:nvPicPr>
          <p:cNvPr id="39940" name="Picture 4" descr="https://i.mycdn.me/image?id=962358516398&amp;t=3&amp;plc=API&amp;viewToken=1-BjL1jEyhzq7CL706FdMA&amp;tkn=*r8tFhq03AngShdPHPSpUZnXbhTQ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31920" y="842345"/>
            <a:ext cx="3579223" cy="4800809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</p:pic>
      <p:pic>
        <p:nvPicPr>
          <p:cNvPr id="39942" name="Picture 6" descr="https://i.mycdn.me/image?id=962358516654&amp;t=3&amp;plc=API&amp;viewToken=w-cgAsTrkGUVJ4qy_nsAUA&amp;tkn=*Vtx7Je7fwYzjUGcPhvRkx2Nc2w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55280" y="321205"/>
            <a:ext cx="3461657" cy="4864749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61408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1216" y="128337"/>
            <a:ext cx="10820400" cy="496663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Визитная карточка</a:t>
            </a:r>
          </a:p>
          <a:p>
            <a:pPr marL="0" indent="0" algn="ctr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ФИО: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Аплеухина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Кристина Сергеевна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Должность: Воспитатель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1. «ГОУ СПО Новокузнецкий педагогический колледж №2»  с квалификацией «Воспитатель детей дошкольного возраста с дополнительной квалификацией руководитель физического воспитания. 2010г.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2.  «федеральное государственное бюджетное образовательное учреждение высшего профессионального образования «кузбасская государственная педагогическая академия»  с квалификацией : «педагог – дефектолог для работы с детьми дошкольного возраста с отклонениями в развитии, преподаватель дошкольной педагогики и психологии по специальности «специальная дошкольная педагогика и психология» с дополнительной специальностью «Дошкольная педагогика и психология»</a:t>
            </a:r>
          </a:p>
          <a:p>
            <a:pPr>
              <a:lnSpc>
                <a:spcPct val="100000"/>
              </a:lnSpc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стаж: 10 лет</a:t>
            </a:r>
          </a:p>
          <a:p>
            <a:pPr>
              <a:lnSpc>
                <a:spcPct val="100000"/>
              </a:lnSpc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Стаж работы в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МАДОУ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«МБДОУ «Детский сад №33 «Рябинка» 10 лет</a:t>
            </a:r>
          </a:p>
          <a:p>
            <a:pPr>
              <a:lnSpc>
                <a:spcPct val="100000"/>
              </a:lnSpc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Курс повышения квалификации: общество с органичной ответственностью «Высшая школа делового администрирования»  прошла повышение квалификации по дополнительной программе «Педагогика и методика дошкольного образования в условиях реализации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фгос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до»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514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 descr="https://i.mycdn.me/image?id=962358515118&amp;t=3&amp;plc=API&amp;viewToken=rD7wlPmPEvkD9twtpz82hA&amp;tkn=*hwfZp4hBcNlqr4sJK6GOyMCgxn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6570" y="313508"/>
            <a:ext cx="3331029" cy="428461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</p:pic>
      <p:pic>
        <p:nvPicPr>
          <p:cNvPr id="38917" name="Picture 5" descr="https://i.mycdn.me/image?id=962358516142&amp;t=3&amp;plc=API&amp;viewToken=4qBBijR2qE8QXcKyZJlUaw&amp;tkn=*gOzrywN5Vnl2z5gJUbNg5FEW1iQ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7235" y="875211"/>
            <a:ext cx="3605348" cy="476794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</p:pic>
      <p:pic>
        <p:nvPicPr>
          <p:cNvPr id="38919" name="Picture 7" descr="https://i.mycdn.me/image?id=962358512558&amp;t=3&amp;plc=API&amp;viewToken=pSi_LfJHibwcAzXqOjLZ6Q&amp;tkn=*I0LZj4NJGq8tnsXyogglcPRop-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2182" y="404948"/>
            <a:ext cx="3311246" cy="468521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47124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302000" y="186267"/>
            <a:ext cx="4859866" cy="1077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 ролевая игра «Шофер»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2" name="Picture 2" descr="C:\Users\Пользователь\Desktop\nLSQGINdha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578" y="1449977"/>
            <a:ext cx="3278776" cy="4764542"/>
          </a:xfrm>
          <a:prstGeom prst="flowChartAlternateProcess">
            <a:avLst/>
          </a:prstGeom>
          <a:noFill/>
          <a:ln>
            <a:solidFill>
              <a:srgbClr val="00B050"/>
            </a:solidFill>
          </a:ln>
        </p:spPr>
      </p:pic>
      <p:pic>
        <p:nvPicPr>
          <p:cNvPr id="30723" name="Picture 3" descr="C:\Users\Пользователь\Desktop\KKlbkntfYJ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58492" y="1436915"/>
            <a:ext cx="3396343" cy="4856661"/>
          </a:xfrm>
          <a:prstGeom prst="flowChartAlternateProcess">
            <a:avLst/>
          </a:prstGeom>
          <a:noFill/>
          <a:ln>
            <a:solidFill>
              <a:srgbClr val="00B050"/>
            </a:solidFill>
          </a:ln>
        </p:spPr>
      </p:pic>
      <p:pic>
        <p:nvPicPr>
          <p:cNvPr id="30724" name="Picture 4" descr="C:\Users\Пользователь\Desktop\ASf-vLN-cV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20594" y="1502229"/>
            <a:ext cx="3513909" cy="4911634"/>
          </a:xfrm>
          <a:prstGeom prst="flowChartAlternateProcess">
            <a:avLst/>
          </a:prstGeom>
          <a:noFill/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78586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907554" y="0"/>
            <a:ext cx="4559389" cy="954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Краткосрочный проект    	«В гостях у сказки»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866" name="Picture 2" descr="https://i.mycdn.me/image?id=962358535086&amp;t=3&amp;plc=API&amp;viewToken=oowcEV5yAexSObnJhkCPdw&amp;tkn=*wjOSwDF0Gfkzfi5o45vxJMqqWU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5942" y="248194"/>
            <a:ext cx="3670663" cy="5470554"/>
          </a:xfrm>
          <a:prstGeom prst="round2Diag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36868" name="Picture 4" descr="https://i.mycdn.me/image?id=962358535342&amp;t=3&amp;plc=API&amp;viewToken=5s6P37vbLS6LflgV_FhT5w&amp;tkn=*5i9nuKuD1WGLMIMm9juoELZSPb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4616" y="1204308"/>
            <a:ext cx="3683727" cy="5405498"/>
          </a:xfrm>
          <a:prstGeom prst="round2Diag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36870" name="Picture 6" descr="https://i.mycdn.me/image?id=962358536366&amp;t=3&amp;plc=API&amp;viewToken=oWrIT40-11bpOIhdhxuakw&amp;tkn=*X4Amp3GFYOB9zi6ZQsc51ynCkE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54994" y="195943"/>
            <a:ext cx="3467474" cy="5590903"/>
          </a:xfrm>
          <a:prstGeom prst="round2DiagRect">
            <a:avLst/>
          </a:prstGeom>
          <a:noFill/>
          <a:ln w="38100">
            <a:solidFill>
              <a:srgbClr val="7030A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24677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s://i.mycdn.me/image?id=962358537390&amp;t=3&amp;plc=API&amp;viewToken=5Hnyuw_0ldNilaoR-KWO9w&amp;tkn=*iSeBr1btDQUshX-FM6z7KuURWU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702605" cy="4936807"/>
          </a:xfrm>
          <a:prstGeom prst="round2Diag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55300" name="Picture 4" descr="https://i.mycdn.me/image?id=962358537646&amp;t=3&amp;plc=API&amp;viewToken=LhguIido6hgNfk_u9E5iPQ&amp;tkn=*TcoFUDlU0JX43SI-uyGPVahwhY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4536" y="0"/>
            <a:ext cx="4820195" cy="3267779"/>
          </a:xfrm>
          <a:prstGeom prst="round2Diag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55302" name="Picture 6" descr="https://i.mycdn.me/image?id=962358536622&amp;t=3&amp;plc=API&amp;viewToken=1p5ZrLN7g2rgnM-xjEr3RA&amp;tkn=*V81nFomm-g2qHcTUJpP1ak4Ni7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57260" y="1240971"/>
            <a:ext cx="3634740" cy="4846320"/>
          </a:xfrm>
          <a:prstGeom prst="round2DiagRect">
            <a:avLst/>
          </a:prstGeom>
          <a:noFill/>
          <a:ln w="38100">
            <a:solidFill>
              <a:srgbClr val="7030A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397" y="0"/>
            <a:ext cx="9680203" cy="113190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«Мы читаем сказки»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(Привлечение родителей в краткосрочный проект «В гостях у сказки)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6322" name="Picture 2" descr="https://i.mycdn.me/image?id=962358483886&amp;t=3&amp;plc=API&amp;viewToken=gZrhq_eTAOE5V-j4j0tW_Q&amp;tkn=*PqJS2sNWMNA2EBxxaKxlXsHviO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944" y="896830"/>
            <a:ext cx="4506685" cy="2721581"/>
          </a:xfrm>
          <a:prstGeom prst="snip2Diag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56324" name="Picture 4" descr="https://i.mycdn.me/image?id=962358482606&amp;t=3&amp;plc=API&amp;viewToken=9HLzRRKGK5xYu0wrcWXMZA&amp;tkn=*lPdKsaAIb0NRvER59CLhUlrSrc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5952" y="1163230"/>
            <a:ext cx="2796629" cy="4950188"/>
          </a:xfrm>
          <a:prstGeom prst="snip2DiagRect">
            <a:avLst/>
          </a:prstGeom>
          <a:noFill/>
          <a:ln w="38100">
            <a:solidFill>
              <a:schemeClr val="accent5"/>
            </a:solidFill>
          </a:ln>
        </p:spPr>
      </p:pic>
      <p:pic>
        <p:nvPicPr>
          <p:cNvPr id="56326" name="Picture 6" descr="https://i.mycdn.me/image?id=962358483118&amp;t=3&amp;plc=API&amp;viewToken=7ITtUSg9oPlBKU664__SHg&amp;tkn=*w6rkctkxIUomZvEtsLG914NnIP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20148" y="3344091"/>
            <a:ext cx="4471852" cy="3135087"/>
          </a:xfrm>
          <a:prstGeom prst="snip2DiagRect">
            <a:avLst/>
          </a:prstGeom>
          <a:noFill/>
          <a:ln w="38100">
            <a:solidFill>
              <a:schemeClr val="accent5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29408" y="444075"/>
            <a:ext cx="9084365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Праздник «День знаний»                             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818" name="Picture 2" descr="https://i.mycdn.me/image?id=962360414894&amp;t=3&amp;plc=API&amp;viewToken=s2HMItRdGYG8zBBlQ9s39Q&amp;tkn=*-W1doh-vyLthoy10yW_xkycr9B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755" y="1173737"/>
            <a:ext cx="3823731" cy="3123943"/>
          </a:xfrm>
          <a:prstGeom prst="plaque">
            <a:avLst/>
          </a:prstGeom>
          <a:noFill/>
          <a:ln w="38100">
            <a:solidFill>
              <a:schemeClr val="accent4"/>
            </a:solidFill>
          </a:ln>
        </p:spPr>
      </p:pic>
      <p:pic>
        <p:nvPicPr>
          <p:cNvPr id="34820" name="Picture 4" descr="https://i.mycdn.me/image?id=962360415150&amp;t=3&amp;plc=API&amp;viewToken=dr0Pok7-k1pM4p9lKN2J8g&amp;tkn=*r1Pq30OBA40r4iJCXzJt2G19Gw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26758" y="3422468"/>
            <a:ext cx="3818964" cy="3239589"/>
          </a:xfrm>
          <a:prstGeom prst="plaque">
            <a:avLst/>
          </a:prstGeom>
          <a:noFill/>
          <a:ln w="38100">
            <a:solidFill>
              <a:schemeClr val="accent4"/>
            </a:solidFill>
          </a:ln>
        </p:spPr>
      </p:pic>
      <p:pic>
        <p:nvPicPr>
          <p:cNvPr id="34822" name="Picture 6" descr="https://i.mycdn.me/image?id=962360414126&amp;t=3&amp;plc=API&amp;viewToken=Yv8sWUjPlwfnDTPeX-hEAA&amp;tkn=*R9oiaoK0BWKdOTslPpCoDQdUe4Q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58742" y="1201782"/>
            <a:ext cx="4293327" cy="2939143"/>
          </a:xfrm>
          <a:prstGeom prst="plaque">
            <a:avLst/>
          </a:prstGeom>
          <a:noFill/>
          <a:ln w="38100">
            <a:solidFill>
              <a:schemeClr val="accent4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111608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94522" y="1419366"/>
            <a:ext cx="10611677" cy="4799319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Желаю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всем… Желаю, всем… Кто-то когда – то сказал: Работай, как будто тебе не надо денег Люби, как будто тебе никто никогда не причинил боль.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Танцуй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как будто никто не смотрит. Пой, как будто никто не слышит. Живи, как будто на Земле рай!</a:t>
            </a:r>
          </a:p>
        </p:txBody>
      </p:sp>
    </p:spTree>
    <p:extLst>
      <p:ext uri="{BB962C8B-B14F-4D97-AF65-F5344CB8AC3E}">
        <p14:creationId xmlns="" xmlns:p14="http://schemas.microsoft.com/office/powerpoint/2010/main" val="20654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630905" y="1267328"/>
            <a:ext cx="6886648" cy="3753852"/>
          </a:xfr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/>
              <a:t>                         </a:t>
            </a:r>
            <a:r>
              <a:rPr lang="ru-RU" sz="1800" dirty="0" smtClean="0"/>
              <a:t>  </a:t>
            </a:r>
          </a:p>
          <a:p>
            <a:pPr marL="0" indent="0" algn="ctr">
              <a:buNone/>
            </a:pPr>
            <a:r>
              <a:rPr lang="ru-RU" sz="1800" dirty="0" smtClean="0"/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Педагогическое кредо</a:t>
            </a:r>
          </a:p>
          <a:p>
            <a:pPr marL="0" indent="0">
              <a:buNone/>
            </a:pPr>
            <a:endParaRPr lang="ru-RU" sz="1800" dirty="0"/>
          </a:p>
          <a:p>
            <a:pPr marL="0" indent="0" algn="ctr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«Твори добро на всей Земле!</a:t>
            </a:r>
          </a:p>
          <a:p>
            <a:pPr marL="0" indent="0" algn="ctr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Твори добро другим во благо</a:t>
            </a:r>
          </a:p>
          <a:p>
            <a:pPr marL="0" indent="0" algn="ctr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за красивое «СПАСИБО»,</a:t>
            </a:r>
          </a:p>
          <a:p>
            <a:pPr marL="0" indent="0" algn="ctr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Услышавшего тебе рядом».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918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sz="quarter" idx="13"/>
          </p:nvPr>
        </p:nvSpPr>
        <p:spPr>
          <a:xfrm>
            <a:off x="1371600" y="171881"/>
            <a:ext cx="10820400" cy="47263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Курсы повышения квалификации</a:t>
            </a:r>
          </a:p>
          <a:p>
            <a:pPr marL="0" indent="0" algn="ctr">
              <a:buNone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6366" y="914400"/>
            <a:ext cx="8046720" cy="5408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67008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00970" y="548639"/>
            <a:ext cx="10820400" cy="60089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Публикация на сайте «научно – образовательный журнал вестник дошкольного образования»»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599" y="1489164"/>
            <a:ext cx="6635931" cy="4161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408394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545737" y="246743"/>
          <a:ext cx="3943350" cy="5418138"/>
        </p:xfrm>
        <a:graphic>
          <a:graphicData uri="http://schemas.openxmlformats.org/presentationml/2006/ole">
            <p:oleObj spid="_x0000_s3074" name="Acrobat Document" r:id="rId3" imgW="7773840" imgH="10683000" progId="">
              <p:embed/>
            </p:oleObj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4428853" y="352879"/>
          <a:ext cx="3943350" cy="5418138"/>
        </p:xfrm>
        <a:graphic>
          <a:graphicData uri="http://schemas.openxmlformats.org/presentationml/2006/ole">
            <p:oleObj spid="_x0000_s3075" name="Acrobat Document" r:id="rId4" imgW="7773840" imgH="10683000" progId="">
              <p:embed/>
            </p:oleObj>
          </a:graphicData>
        </a:graphic>
      </p:graphicFrame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8294733" y="1096555"/>
          <a:ext cx="3727450" cy="5418138"/>
        </p:xfrm>
        <a:graphic>
          <a:graphicData uri="http://schemas.openxmlformats.org/presentationml/2006/ole">
            <p:oleObj spid="_x0000_s3076" name="Acrobat Document" r:id="rId5" imgW="7342200" imgH="10670400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296257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0" y="183424"/>
          <a:ext cx="3943350" cy="5418138"/>
        </p:xfrm>
        <a:graphic>
          <a:graphicData uri="http://schemas.openxmlformats.org/presentationml/2006/ole">
            <p:oleObj spid="_x0000_s4098" name="Acrobat Document" r:id="rId3" imgW="7773840" imgH="10683000" progId="">
              <p:embed/>
            </p:oleObj>
          </a:graphicData>
        </a:graphic>
      </p:graphicFrame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4023813" y="457065"/>
          <a:ext cx="3943350" cy="5418137"/>
        </p:xfrm>
        <a:graphic>
          <a:graphicData uri="http://schemas.openxmlformats.org/presentationml/2006/ole">
            <p:oleObj spid="_x0000_s4099" name="Acrobat Document" r:id="rId4" imgW="7773840" imgH="10683000" progId="">
              <p:embed/>
            </p:oleObj>
          </a:graphicData>
        </a:graphic>
      </p:graphicFrame>
      <p:graphicFrame>
        <p:nvGraphicFramePr>
          <p:cNvPr id="4100" name="Object 4"/>
          <p:cNvGraphicFramePr>
            <a:graphicFrameLocks noChangeAspect="1"/>
          </p:cNvGraphicFramePr>
          <p:nvPr/>
        </p:nvGraphicFramePr>
        <p:xfrm>
          <a:off x="7999890" y="1240971"/>
          <a:ext cx="3943350" cy="5418138"/>
        </p:xfrm>
        <a:graphic>
          <a:graphicData uri="http://schemas.openxmlformats.org/presentationml/2006/ole">
            <p:oleObj spid="_x0000_s4100" name="Acrobat Document" r:id="rId5" imgW="7773840" imgH="10683000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140074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utoShape 2" descr="https://docs.mail.ru/preview/206x206/?x-email=myshka198915marina%40mail.ru&amp;src=https%3A%2F%2Fe.mail.ru%2Fcgi-bin%2Fgetattach%3Fid%3D14812201540000000880%253B0%253B1%26x-email%3Dmyshka198915marina%2540mail.ru%26bs%3D2372%26bl%3D1925571%26ct%3Dapplication%252Fpdf%26cn%3Ddoc.pdf%26cte%3Dbinary%26notype%3D1%26file%3Ddoc.pdf%26mode%3Dattachment%26channe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247878" y="0"/>
          <a:ext cx="3943350" cy="5418138"/>
        </p:xfrm>
        <a:graphic>
          <a:graphicData uri="http://schemas.openxmlformats.org/presentationml/2006/ole">
            <p:oleObj spid="_x0000_s5122" name="Acrobat Document" r:id="rId3" imgW="7773840" imgH="10683000" progId="">
              <p:embed/>
            </p:oleObj>
          </a:graphicData>
        </a:graphic>
      </p:graphicFrame>
      <p:pic>
        <p:nvPicPr>
          <p:cNvPr id="5123" name="Picture 3" descr="C:\Users\Пользователь\Desktop\прокудин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93045" y="824003"/>
            <a:ext cx="5400000" cy="3820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43589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Капля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1982</TotalTime>
  <Words>293</Words>
  <Application>Microsoft Office PowerPoint</Application>
  <PresentationFormat>Произвольный</PresentationFormat>
  <Paragraphs>57</Paragraphs>
  <Slides>26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Капля</vt:lpstr>
      <vt:lpstr>Acrobat 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Участие в проведении муниципального фестиваля - ярмарки«В единстве народов – сила россии»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«Мы читаем сказки»  (Привлечение родителей в краткосрочный проект «В гостях у сказки)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pc asus</dc:creator>
  <cp:lastModifiedBy>КРИСТИНА</cp:lastModifiedBy>
  <cp:revision>118</cp:revision>
  <dcterms:created xsi:type="dcterms:W3CDTF">2016-12-11T17:29:36Z</dcterms:created>
  <dcterms:modified xsi:type="dcterms:W3CDTF">2023-10-03T18:50:48Z</dcterms:modified>
</cp:coreProperties>
</file>