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82" r:id="rId4"/>
    <p:sldId id="265" r:id="rId5"/>
    <p:sldId id="267" r:id="rId6"/>
    <p:sldId id="268" r:id="rId7"/>
    <p:sldId id="269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83" r:id="rId16"/>
    <p:sldId id="284" r:id="rId17"/>
    <p:sldId id="260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819400"/>
            <a:ext cx="838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открытое занятие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для детей с ЗПР.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 красна»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учитель-дефектолог</a:t>
            </a:r>
          </a:p>
          <a:p>
            <a:pPr algn="r"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№58– Бордюгова М.А.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Петропавловск – Камчатский, 2023 г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09600" y="1152993"/>
            <a:ext cx="10591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КОМБИНИРОВАННОГО ВИДА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№58 «МАЯЧОК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 №4</a:t>
            </a:r>
            <a:r>
              <a:rPr lang="ru-RU" sz="1800" b="1" dirty="0">
                <a:latin typeface="Monotype Corsiva" panose="03010101010201010101" pitchFamily="66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</a:rPr>
            </a:br>
            <a:endParaRPr 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609600"/>
            <a:ext cx="5867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Пальчиковая гимнастика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Су-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Джок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«Весна».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нам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весна шагает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Быстрыми шагами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Шагать шариком по ладошке правой руки.</a:t>
            </a: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сугробы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тают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её ногами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шариком от пальцев к концу правой ладони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Чёрные проталины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полях видны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Сделать круговые движения шариком по левой ладони.</a:t>
            </a: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Видно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очень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тёплые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Ноги у весны.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Шагать шариком по ладошке левой руки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23A976-5B13-4FBC-BD30-4AD78AB58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91735">
            <a:off x="6525636" y="4902230"/>
            <a:ext cx="2253917" cy="11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2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 №5</a:t>
            </a:r>
            <a:br>
              <a:rPr lang="ru-RU" sz="2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latin typeface="Monotype Corsiva" panose="03010101010201010101" pitchFamily="66" charset="0"/>
              </a:rPr>
              <a:t>Задание «Посчитай -ка» </a:t>
            </a:r>
            <a:br>
              <a:rPr lang="ru-RU" sz="2000" b="1" i="1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Выложи на планшете числовой ряд от 1 до 10. Посчитай до 10 и обратно.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Назови 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число на один больше, на один меньше.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Впиши в пустые круги пропущенные числа. Сосчитай точки в фигурах и соедини каждую фигуру с соответствующим числом.</a:t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41859" y="1524000"/>
            <a:ext cx="7260281" cy="40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i="1" dirty="0">
                <a:latin typeface="Monotype Corsiva" panose="03010101010201010101" pitchFamily="66" charset="0"/>
              </a:rPr>
              <a:t/>
            </a:r>
            <a:br>
              <a:rPr lang="ru-RU" sz="1800" i="1" dirty="0">
                <a:latin typeface="Monotype Corsiva" panose="03010101010201010101" pitchFamily="66" charset="0"/>
              </a:rPr>
            </a:br>
            <a:r>
              <a:rPr lang="ru-RU" sz="1800" i="1" dirty="0">
                <a:latin typeface="Monotype Corsiva" panose="03010101010201010101" pitchFamily="66" charset="0"/>
              </a:rPr>
              <a:t>                                                              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СНЕЖИНКА№6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>
                <a:latin typeface="Monotype Corsiva" panose="03010101010201010101" pitchFamily="66" charset="0"/>
              </a:rPr>
              <a:t/>
            </a:r>
            <a:br>
              <a:rPr lang="ru-RU" sz="1800" i="1" dirty="0">
                <a:latin typeface="Monotype Corsiva" panose="03010101010201010101" pitchFamily="66" charset="0"/>
              </a:rPr>
            </a:br>
            <a:r>
              <a:rPr lang="ru-RU" sz="2400" b="1" i="1" dirty="0">
                <a:latin typeface="Monotype Corsiva" panose="03010101010201010101" pitchFamily="66" charset="0"/>
              </a:rPr>
              <a:t>Загадки:</a:t>
            </a: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 smtClean="0">
                <a:latin typeface="Monotype Corsiva" panose="03010101010201010101" pitchFamily="66" charset="0"/>
              </a:rPr>
              <a:t>1.Он </a:t>
            </a:r>
            <a:r>
              <a:rPr lang="ru-RU" sz="1800" dirty="0">
                <a:latin typeface="Monotype Corsiva" panose="03010101010201010101" pitchFamily="66" charset="0"/>
              </a:rPr>
              <a:t>растет красивый, нежный,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Голубой иль белоснежный.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Даже раньше расцветает,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Чем на речке лед растает.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 Распустился точно в срок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Первый мартовский цветок.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 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2. </a:t>
            </a:r>
            <a:r>
              <a:rPr lang="ru-RU" sz="1800" dirty="0" smtClean="0">
                <a:latin typeface="Monotype Corsiva" panose="03010101010201010101" pitchFamily="66" charset="0"/>
              </a:rPr>
              <a:t>Шагает </a:t>
            </a:r>
            <a:r>
              <a:rPr lang="ru-RU" sz="1800" dirty="0">
                <a:latin typeface="Monotype Corsiva" panose="03010101010201010101" pitchFamily="66" charset="0"/>
              </a:rPr>
              <a:t>красавица,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Дыханием земли касается,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Придёт и на поле, и на речку,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 Оденет в платьице цветочек. </a:t>
            </a:r>
            <a:br>
              <a:rPr lang="ru-RU" sz="1800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27" y="1219200"/>
            <a:ext cx="3334342" cy="2236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33800"/>
            <a:ext cx="333434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3. </a:t>
            </a:r>
            <a:r>
              <a:rPr lang="ru-RU" sz="1800" dirty="0" smtClean="0">
                <a:latin typeface="Monotype Corsiva" panose="03010101010201010101" pitchFamily="66" charset="0"/>
              </a:rPr>
              <a:t>Снежок </a:t>
            </a:r>
            <a:r>
              <a:rPr lang="ru-RU" sz="1800" dirty="0">
                <a:latin typeface="Monotype Corsiva" panose="03010101010201010101" pitchFamily="66" charset="0"/>
              </a:rPr>
              <a:t>растаял и с полей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Бежит </a:t>
            </a:r>
            <a:r>
              <a:rPr lang="ru-RU" sz="1800" dirty="0" err="1">
                <a:latin typeface="Monotype Corsiva" panose="03010101010201010101" pitchFamily="66" charset="0"/>
              </a:rPr>
              <a:t>проворливый</a:t>
            </a:r>
            <a:r>
              <a:rPr lang="ru-RU" sz="1800" dirty="0">
                <a:latin typeface="Monotype Corsiva" panose="03010101010201010101" pitchFamily="66" charset="0"/>
              </a:rPr>
              <a:t>….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 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4. </a:t>
            </a:r>
            <a:r>
              <a:rPr lang="ru-RU" sz="1800" dirty="0" smtClean="0">
                <a:latin typeface="Monotype Corsiva" panose="03010101010201010101" pitchFamily="66" charset="0"/>
              </a:rPr>
              <a:t>Висит </a:t>
            </a:r>
            <a:r>
              <a:rPr lang="ru-RU" sz="1800" dirty="0">
                <a:latin typeface="Monotype Corsiva" panose="03010101010201010101" pitchFamily="66" charset="0"/>
              </a:rPr>
              <a:t>за окошком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Кулек ледяной.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Он полон капели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И пахнет весной.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 smtClean="0">
                <a:latin typeface="Monotype Corsiva" panose="03010101010201010101" pitchFamily="66" charset="0"/>
              </a:rPr>
              <a:t/>
            </a:r>
            <a:br>
              <a:rPr lang="ru-RU" sz="1800" dirty="0" smtClean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/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 smtClean="0">
                <a:latin typeface="Monotype Corsiva" panose="03010101010201010101" pitchFamily="66" charset="0"/>
              </a:rPr>
              <a:t>5.Жёлтые</a:t>
            </a:r>
            <a:r>
              <a:rPr lang="ru-RU" sz="1800" dirty="0">
                <a:latin typeface="Monotype Corsiva" panose="03010101010201010101" pitchFamily="66" charset="0"/>
              </a:rPr>
              <a:t>, пушистые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Шарики душистые.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Их укроет от мороза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В своих веточках </a:t>
            </a:r>
            <a:br>
              <a:rPr lang="ru-RU" sz="1800" dirty="0">
                <a:latin typeface="Monotype Corsiva" panose="03010101010201010101" pitchFamily="66" charset="0"/>
              </a:rPr>
            </a:br>
            <a:r>
              <a:rPr lang="ru-RU" sz="1800" dirty="0">
                <a:latin typeface="Monotype Corsiva" panose="03010101010201010101" pitchFamily="66" charset="0"/>
              </a:rPr>
              <a:t>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0307"/>
            <a:ext cx="3108960" cy="1943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42276"/>
            <a:ext cx="2844800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8045"/>
            <a:ext cx="2836484" cy="24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 №7</a:t>
            </a:r>
            <a:r>
              <a:rPr lang="ru-RU" sz="2000" b="1" i="1" dirty="0">
                <a:latin typeface="Monotype Corsiva" panose="03010101010201010101" pitchFamily="66" charset="0"/>
              </a:rPr>
              <a:t/>
            </a:r>
            <a:br>
              <a:rPr lang="ru-RU" sz="2000" b="1" i="1" dirty="0">
                <a:latin typeface="Monotype Corsiva" panose="03010101010201010101" pitchFamily="66" charset="0"/>
              </a:rPr>
            </a:br>
            <a:r>
              <a:rPr lang="ru-RU" sz="2000" b="1" i="1" dirty="0">
                <a:latin typeface="Monotype Corsiva" panose="03010101010201010101" pitchFamily="66" charset="0"/>
              </a:rPr>
              <a:t>Задание «Где  гномик?»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6" name="AutoShape 2" descr="Снеговик Зимняя Иллюстрация, Рождественская елка, зима, каникулы, лист png 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1143000"/>
            <a:ext cx="5352752" cy="388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46138"/>
            <a:ext cx="3974937" cy="5401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41755" y="274638"/>
            <a:ext cx="2902245" cy="457239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92353" y="2767911"/>
            <a:ext cx="914400" cy="9144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76400" y="1839562"/>
            <a:ext cx="914400" cy="892875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79912" y="1355952"/>
            <a:ext cx="803427" cy="853848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6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41489"/>
            <a:ext cx="4822354" cy="3316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47" y="255357"/>
            <a:ext cx="4298053" cy="4273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1000" y="-7219"/>
            <a:ext cx="3980333" cy="464555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71600" y="506730"/>
            <a:ext cx="1524000" cy="163019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7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45947" y="4343400"/>
            <a:ext cx="1326253" cy="1524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72200" y="1336575"/>
            <a:ext cx="1600200" cy="15240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9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4548010" cy="404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86000"/>
            <a:ext cx="5413717" cy="3932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19600" y="152400"/>
            <a:ext cx="4624210" cy="486503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24000" y="1219200"/>
            <a:ext cx="1143000" cy="10668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8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43986" y="3048000"/>
            <a:ext cx="947213" cy="9906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9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05600" y="1828800"/>
            <a:ext cx="1295400" cy="10668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10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288" y="990600"/>
            <a:ext cx="297510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8382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Monotype Corsiva" panose="03010101010201010101" pitchFamily="66" charset="0"/>
              </a:rPr>
              <a:t>Сегодня вы очень старались,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Так хорошо занимались.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Я хочу вас наградить,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Волшебство для вас совершить.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В шкатулочку </a:t>
            </a:r>
            <a:r>
              <a:rPr lang="ru-RU" sz="2000" i="1" dirty="0" smtClean="0">
                <a:latin typeface="Monotype Corsiva" panose="03010101010201010101" pitchFamily="66" charset="0"/>
              </a:rPr>
              <a:t>снежинки</a:t>
            </a:r>
            <a:r>
              <a:rPr lang="ru-RU" sz="2000" i="1" dirty="0" smtClean="0">
                <a:latin typeface="Monotype Corsiva" panose="03010101010201010101" pitchFamily="66" charset="0"/>
              </a:rPr>
              <a:t> </a:t>
            </a:r>
            <a:r>
              <a:rPr lang="ru-RU" sz="2000" i="1" dirty="0">
                <a:latin typeface="Monotype Corsiva" panose="03010101010201010101" pitchFamily="66" charset="0"/>
              </a:rPr>
              <a:t>положите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И волшебные слова произнесите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>
                <a:latin typeface="Monotype Corsiva" panose="03010101010201010101" pitchFamily="66" charset="0"/>
              </a:rPr>
              <a:t>«Раз, два, три,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i="1" dirty="0" smtClean="0">
                <a:latin typeface="Monotype Corsiva" panose="03010101010201010101" pitchFamily="66" charset="0"/>
              </a:rPr>
              <a:t>Снежинки в </a:t>
            </a:r>
            <a:r>
              <a:rPr lang="ru-RU" sz="2000" i="1" dirty="0">
                <a:latin typeface="Monotype Corsiva" panose="03010101010201010101" pitchFamily="66" charset="0"/>
              </a:rPr>
              <a:t>сюрприз преврати!»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14400"/>
            <a:ext cx="390525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3429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5821363"/>
          </a:xfrm>
        </p:spPr>
        <p:txBody>
          <a:bodyPr/>
          <a:lstStyle/>
          <a:p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Цель – </a:t>
            </a:r>
            <a:r>
              <a:rPr lang="ru-RU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закрепить знания о признаках </a:t>
            </a:r>
            <a:r>
              <a:rPr lang="ru-RU" sz="1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весны </a:t>
            </a:r>
            <a:r>
              <a:rPr lang="ru-RU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научить применять их в предметно-практической и игровой деятельности.</a:t>
            </a:r>
          </a:p>
          <a:p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Задачи: </a:t>
            </a:r>
            <a:endParaRPr lang="ru-RU" sz="1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Коррекционно-образовательные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1. Уточнять и закреплять знания детей о признаках </a:t>
            </a:r>
            <a:r>
              <a:rPr lang="ru-RU" sz="1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весны, 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закреплять названия </a:t>
            </a:r>
            <a:r>
              <a:rPr lang="ru-RU" sz="1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весенних месяцев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2. Закреплять пространственные представления (пространственная ориентировка на плоскости, понимание предлогов).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3.Закреплять элементарные математические представления (закреплять знание цифрового ряда от 1 до 10, порядковый счет до 10, прямой и обратный счёт в пределах 10, умение соотносить количество с числом, называть следующее и предыдущее число).</a:t>
            </a:r>
          </a:p>
          <a:p>
            <a:r>
              <a:rPr lang="ru-RU" sz="1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Коррекционно-развивающие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1. Развивать мышление (умение исключать предмет из ряда, объяснять свой выбор, умение отгадывать загадки, объяснять их смысл), 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2. Развивать речь (работа над составлением связного рассказа по опорным картинкам).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3. Развивать общую и мелкую моторику (пальчиковая гимнастика, речь с движением).</a:t>
            </a:r>
          </a:p>
          <a:p>
            <a:r>
              <a:rPr lang="ru-RU" sz="1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Коррекционно-воспитательные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1. Создание положительного эмоционального фона, доброжелательности.</a:t>
            </a:r>
          </a:p>
          <a:p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2. Развивать коммуникативные навыки - желание выполнять задания и получать результат.</a:t>
            </a:r>
          </a:p>
          <a:p>
            <a:r>
              <a:rPr lang="ru-RU" sz="1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Материалы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 медиа оборудование (ноутбук, проектор), шкатулка со снежинками с заданиями, карточки с заданиями, карандаши, листы для работы над ориентировкой в пространстве., кукла гномик.</a:t>
            </a:r>
          </a:p>
          <a:p>
            <a:endParaRPr lang="ru-RU" sz="1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1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6D8F14-A7DE-491E-89D0-5AB85B2AB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/>
          <a:lstStyle/>
          <a:p>
            <a:endParaRPr lang="ru-RU" sz="40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4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Собрались все дети в круг.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4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Я – твой друг и ты – мой друг!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4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Дружно за руки возьмёмся 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40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И друг другу улыбнёмся.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9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851848"/>
            <a:ext cx="4800600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05000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ru-RU" sz="1800" b="1" dirty="0">
                <a:latin typeface="Monotype Corsiva" panose="03010101010201010101" pitchFamily="66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№ 1   </a:t>
            </a:r>
            <a:r>
              <a:rPr lang="ru-RU" sz="1800" b="1" dirty="0">
                <a:latin typeface="Monotype Corsiva" panose="03010101010201010101" pitchFamily="66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Вот вам первая снежинка,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И на ней задание.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1. Назови времена года. Какое сейчас время года? Какое время года было перед </a:t>
            </a:r>
            <a:r>
              <a:rPr lang="ru-RU" sz="1800" b="1" dirty="0" smtClean="0">
                <a:latin typeface="Monotype Corsiva" panose="03010101010201010101" pitchFamily="66" charset="0"/>
              </a:rPr>
              <a:t>весной ? </a:t>
            </a:r>
            <a:r>
              <a:rPr lang="ru-RU" sz="1800" b="1" dirty="0">
                <a:latin typeface="Monotype Corsiva" panose="03010101010201010101" pitchFamily="66" charset="0"/>
              </a:rPr>
              <a:t>Какое время года будет после  </a:t>
            </a:r>
            <a:r>
              <a:rPr lang="ru-RU" sz="1800" b="1" dirty="0" smtClean="0">
                <a:latin typeface="Monotype Corsiva" panose="03010101010201010101" pitchFamily="66" charset="0"/>
              </a:rPr>
              <a:t>весны  ?</a:t>
            </a:r>
            <a:r>
              <a:rPr lang="ru-RU" sz="1800" b="1" dirty="0">
                <a:latin typeface="Monotype Corsiva" panose="03010101010201010101" pitchFamily="66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</a:rPr>
            </a:br>
            <a:endParaRPr lang="ru-RU" sz="1800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81200"/>
            <a:ext cx="7608811" cy="4584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Monotype Corsiva" panose="03010101010201010101" pitchFamily="66" charset="0"/>
              </a:rPr>
              <a:t>2. Есть у </a:t>
            </a:r>
            <a:r>
              <a:rPr lang="ru-RU" sz="1800" b="1" dirty="0" smtClean="0">
                <a:latin typeface="Monotype Corsiva" panose="03010101010201010101" pitchFamily="66" charset="0"/>
              </a:rPr>
              <a:t>весны три сестрички, </a:t>
            </a:r>
            <a:r>
              <a:rPr lang="ru-RU" sz="1800" b="1" dirty="0">
                <a:latin typeface="Monotype Corsiva" panose="03010101010201010101" pitchFamily="66" charset="0"/>
              </a:rPr>
              <a:t>три </a:t>
            </a:r>
            <a:r>
              <a:rPr lang="ru-RU" sz="1800" b="1" dirty="0" smtClean="0">
                <a:latin typeface="Monotype Corsiva" panose="03010101010201010101" pitchFamily="66" charset="0"/>
              </a:rPr>
              <a:t>весенних  </a:t>
            </a:r>
            <a:r>
              <a:rPr lang="ru-RU" sz="1800" b="1" dirty="0">
                <a:latin typeface="Monotype Corsiva" panose="03010101010201010101" pitchFamily="66" charset="0"/>
              </a:rPr>
              <a:t>месяца. Как они называются? 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- А сейчас какой месяц?</a:t>
            </a:r>
            <a:br>
              <a:rPr lang="ru-RU" sz="1800" b="1" dirty="0">
                <a:latin typeface="Monotype Corsiva" panose="03010101010201010101" pitchFamily="66" charset="0"/>
              </a:rPr>
            </a:br>
            <a:endParaRPr lang="ru-RU" sz="1800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3837"/>
            <a:ext cx="6896100" cy="5172075"/>
          </a:xfrm>
        </p:spPr>
      </p:pic>
    </p:spTree>
    <p:extLst>
      <p:ext uri="{BB962C8B-B14F-4D97-AF65-F5344CB8AC3E}">
        <p14:creationId xmlns:p14="http://schemas.microsoft.com/office/powerpoint/2010/main" val="4198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1800" b="1" dirty="0">
                <a:latin typeface="Monotype Corsiva" panose="03010101010201010101" pitchFamily="66" charset="0"/>
              </a:rPr>
              <a:t>3. Теперь вспомните, что бывает </a:t>
            </a:r>
            <a:r>
              <a:rPr lang="ru-RU" sz="1800" b="1" dirty="0" smtClean="0">
                <a:latin typeface="Monotype Corsiva" panose="03010101010201010101" pitchFamily="66" charset="0"/>
              </a:rPr>
              <a:t> весной Назовите весенние приметы </a:t>
            </a:r>
            <a:r>
              <a:rPr lang="ru-RU" sz="1800" b="1" dirty="0">
                <a:latin typeface="Monotype Corsiva" panose="03010101010201010101" pitchFamily="66" charset="0"/>
              </a:rPr>
              <a:t>по картинкам.</a:t>
            </a:r>
            <a:br>
              <a:rPr lang="ru-RU" sz="1800" b="1" dirty="0">
                <a:latin typeface="Monotype Corsiva" panose="03010101010201010101" pitchFamily="66" charset="0"/>
              </a:rPr>
            </a:br>
            <a:endParaRPr lang="ru-RU" sz="18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" b="2479"/>
          <a:stretch/>
        </p:blipFill>
        <p:spPr>
          <a:xfrm>
            <a:off x="736320" y="887931"/>
            <a:ext cx="7645680" cy="52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07437"/>
            <a:ext cx="2971800" cy="5337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СНЕЖИНКА №2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«Шаловливые сосульки» (речь с движением)</a:t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Шаловливые сосульки (Руки на пояс,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высоко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подпрыгивать на месте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Сели на карниз.     (Сесть на корточки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Шаловливые сосульки  посмотрели вниз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Посмотреть вниз из-под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рук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	 </a:t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Посмотрели, чем заняться? (Пожать плечами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b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Стали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каплями кидаться.   (Руками соответствующие движения)</a:t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Две сосульки вниз смотрели и на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солнышке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звенели: кап-кап, дзинь-дзинь.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(В такт наклонять голову вправо – влево)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5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СНЕЖИНКА №3</a:t>
            </a:r>
            <a:r>
              <a:rPr lang="ru-RU" sz="2000" b="1" dirty="0">
                <a:latin typeface="Monotype Corsiva" panose="03010101010201010101" pitchFamily="66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Игра «Что лишнее?».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667573" cy="4667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80454"/>
            <a:ext cx="4630119" cy="4630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9" y="1199827"/>
            <a:ext cx="4648200" cy="464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42" y="1199827"/>
            <a:ext cx="4906962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409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Снежинка  № 1    Вот вам первая снежинка, И на ней задание. 1. Назови времена года. Какое сейчас время года? Какое время года было перед весной ? Какое время года будет после  весны  ?  </vt:lpstr>
      <vt:lpstr>2. Есть у весны три сестрички, три весенних  месяца. Как они называются?  - А сейчас какой месяц? </vt:lpstr>
      <vt:lpstr>3. Теперь вспомните, что бывает  весной Назовите весенние приметы по картинкам. </vt:lpstr>
      <vt:lpstr>                                                      СНЕЖИНКА №2   «Шаловливые сосульки» (речь с движением)  Шаловливые сосульки (Руки на пояс,  высоко подпрыгивать на месте) Сели на карниз.     (Сесть на корточки) Шаловливые сосульки  посмотрели вниз. (Посмотреть вниз из-под рук     Посмотрели, чем заняться? (Пожать плечами) Стали каплями кидаться.   (Руками соответствующие движения)  Две сосульки вниз смотрели и на  солнышке звенели: кап-кап, дзинь-дзинь.    (В такт наклонять голову вправо – влево)  </vt:lpstr>
      <vt:lpstr>СНЕЖИНКА №3 Игра «Что лишнее?».  </vt:lpstr>
      <vt:lpstr>СНЕЖИНКА №4 </vt:lpstr>
      <vt:lpstr>СНЕЖИНКА №5 Задание «Посчитай -ка»  Выложи на планшете числовой ряд от 1 до 10. Посчитай до 10 и обратно. Назови   число на один больше, на один меньше.               Впиши в пустые круги пропущенные числа. Сосчитай точки в фигурах и соедини каждую фигуру с соответствующим числом. </vt:lpstr>
      <vt:lpstr>                                                                СНЕЖИНКА№6  Загадки:   1.Он растет красивый, нежный,  Голубой иль белоснежный.  Даже раньше расцветает,  Чем на речке лед растает.  Распустился точно в срок  Первый мартовский цветок.     2. Шагает красавица,  Дыханием земли касается,  Придёт и на поле, и на речку,  Оденет в платьице цветочек.  </vt:lpstr>
      <vt:lpstr>  3. Снежок растаял и с полей  Бежит проворливый….      4. Висит за окошком  Кулек ледяной.  Он полон капели  И пахнет весной.     5.Жёлтые, пушистые Шарики душистые. Их укроет от мороза В своих веточках  .  </vt:lpstr>
      <vt:lpstr>СНЕЖИНКА №7 Задание «Где  гномик?»  </vt:lpstr>
      <vt:lpstr>Презентация PowerPoint</vt:lpstr>
      <vt:lpstr>Презентация PowerPoint</vt:lpstr>
      <vt:lpstr>Презентация PowerPoint</vt:lpstr>
      <vt:lpstr>    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83</cp:revision>
  <dcterms:created xsi:type="dcterms:W3CDTF">2014-07-06T18:18:01Z</dcterms:created>
  <dcterms:modified xsi:type="dcterms:W3CDTF">2023-04-06T21:42:25Z</dcterms:modified>
</cp:coreProperties>
</file>