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0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8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2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302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88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34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1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1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5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6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4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1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7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0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12A5D-F706-4F47-AE4C-D3A42CEBFD6D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9C7598-11D8-40CB-A685-30D262913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7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89" y="580102"/>
            <a:ext cx="11121376" cy="4147173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1600" dirty="0">
                <a:solidFill>
                  <a:schemeClr val="tx1"/>
                </a:solidFill>
              </a:rPr>
              <a:t>Муниципальное казенное дошкольное образовательное учреждение детский сад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Исследовательский проект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«Огород на окне»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во второй младшей группе</a:t>
            </a:r>
            <a:br>
              <a:rPr lang="ru-RU" b="1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6603" y="4787660"/>
            <a:ext cx="7726762" cy="186884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8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8000" dirty="0">
                <a:solidFill>
                  <a:schemeClr val="tx1"/>
                </a:solidFill>
              </a:rPr>
              <a:t>                Воспитатель: </a:t>
            </a:r>
            <a:r>
              <a:rPr lang="ru-RU" sz="8000" dirty="0" err="1">
                <a:solidFill>
                  <a:schemeClr val="tx1"/>
                </a:solidFill>
              </a:rPr>
              <a:t>Дудова</a:t>
            </a:r>
            <a:r>
              <a:rPr lang="ru-RU" sz="8000" dirty="0">
                <a:solidFill>
                  <a:schemeClr val="tx1"/>
                </a:solidFill>
              </a:rPr>
              <a:t> Мария Сергеевна.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chemeClr val="tx1"/>
                </a:solidFill>
              </a:rPr>
              <a:t>                                          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</a:rPr>
              <a:t>                                              п. Забитуй, 2023</a:t>
            </a:r>
          </a:p>
        </p:txBody>
      </p:sp>
    </p:spTree>
    <p:extLst>
      <p:ext uri="{BB962C8B-B14F-4D97-AF65-F5344CB8AC3E}">
        <p14:creationId xmlns:p14="http://schemas.microsoft.com/office/powerpoint/2010/main" val="182874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042" y="418532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>Цветочки лучистые, озарили дом</a:t>
            </a:r>
            <a:br>
              <a:rPr lang="ru-RU" dirty="0"/>
            </a:br>
            <a:r>
              <a:rPr lang="ru-RU" dirty="0"/>
              <a:t>светят золотистые, прямо над окном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123" y="2346568"/>
            <a:ext cx="492680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847" y="2262753"/>
            <a:ext cx="4893115" cy="42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40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283" y="44582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Пойдем с тобою в огород</a:t>
            </a:r>
            <a:br>
              <a:rPr lang="ru-RU" dirty="0"/>
            </a:br>
            <a:r>
              <a:rPr lang="ru-RU" dirty="0"/>
              <a:t>Не мало там у нас забот</a:t>
            </a:r>
            <a:br>
              <a:rPr lang="ru-RU" dirty="0"/>
            </a:br>
            <a:r>
              <a:rPr lang="ru-RU" dirty="0"/>
              <a:t>Польем цветы из лейки </a:t>
            </a:r>
            <a:br>
              <a:rPr lang="ru-RU" dirty="0"/>
            </a:br>
            <a:r>
              <a:rPr lang="ru-RU" dirty="0"/>
              <a:t>И сядем на скамейки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607" y="2541722"/>
            <a:ext cx="5000274" cy="370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4192" y="2650210"/>
            <a:ext cx="5426982" cy="367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44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Вот какие красивые у нас получились цветочки.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84" y="2207083"/>
            <a:ext cx="5175249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3020" y="2278251"/>
            <a:ext cx="4967753" cy="38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2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330890"/>
          </a:xfrm>
        </p:spPr>
        <p:txBody>
          <a:bodyPr>
            <a:norm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394" y="1777358"/>
            <a:ext cx="5686223" cy="42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90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63940"/>
            <a:ext cx="8596668" cy="1320800"/>
          </a:xfrm>
        </p:spPr>
        <p:txBody>
          <a:bodyPr/>
          <a:lstStyle/>
          <a:p>
            <a:r>
              <a:rPr lang="ru-RU" dirty="0"/>
              <a:t>Актуальность.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82891"/>
            <a:ext cx="10691251" cy="5377216"/>
          </a:xfrm>
        </p:spPr>
        <p:txBody>
          <a:bodyPr>
            <a:normAutofit/>
          </a:bodyPr>
          <a:lstStyle/>
          <a:p>
            <a:r>
              <a:rPr lang="ru-RU" dirty="0"/>
              <a:t>Многие родители, имеющие свои огороды, не подозревают, что зеленое царство начнет вызывать огромный интерес ребенка, если взрослые научат наблюдать за растением, видеть в зеленом ростке живое существо, жизнь которого целиком зависит от того, какой он получит уход. Только с помощью взрослых ребёнок может понять, что жизнь растения зависит от наличия тепла, света и хорошей почвы, научится отличать здоровое и сильное растение от слабого, хилого, требующего «лечения». Научившись понимать состояние растений, ребенок будет сочувствовать и ухаживать. Маленькие дети любят действовать. Мир вокруг себя они познают практически, а свои действия с наблюдениями за результатами. Практической деятельностью является непосредственное участие детей в ходе за растениями. Приобщение к посильному труду по уходу за растениями – это, прежде всего развитие таких качеств, как ответственность за выполнение поручения, за полученный результат, обязательность, целеустремленность. А это очень важные качества для обучения ребенка в школе. Однако проблема состоит в том, что дети младшего дошкольного возраста в недостаточной степени имеют представления о растениях, о том, где они растут, о необходимых условиях их роста, интерес детей к познанию недостаточно развит. Чтобы удовлетворить детскую любознательность, привить первые навыки активности и самостоятельности мышления, надо создать необходимые условия для детей. Ознакомление с ростом и развитием растений можно осуществлять в зимне- весенний период, выращивая в помещении детского сада различные культуры из семян и луковиц, используя для этого огород на окне. </a:t>
            </a:r>
          </a:p>
        </p:txBody>
      </p:sp>
    </p:spTree>
    <p:extLst>
      <p:ext uri="{BB962C8B-B14F-4D97-AF65-F5344CB8AC3E}">
        <p14:creationId xmlns:p14="http://schemas.microsoft.com/office/powerpoint/2010/main" val="359699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152" y="1774209"/>
            <a:ext cx="8596668" cy="4922246"/>
          </a:xfrm>
        </p:spPr>
        <p:txBody>
          <a:bodyPr/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dirty="0"/>
              <a:t>расширение знаний дошкольников о том, как ухаживать за растениями в комнатных условиях</a:t>
            </a:r>
            <a:r>
              <a:rPr lang="en-US" dirty="0"/>
              <a:t>;</a:t>
            </a:r>
            <a:r>
              <a:rPr lang="ru-RU" dirty="0"/>
              <a:t> привлечение к работе проекта как можно  больше детей, родителей.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Задачи: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формировать у детей знания о росте и потребностей растений. Формировать умения наблюдать, ухаживать за растениями. Развивать любознательность, интерес к исследовательской деятельности, экспериментированию. Воспитывать бережное отношение к растениям.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Участники проекта и сроки реализации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: дети второй младшей группы , воспитатель и родители воспитанников. ( март - апрель 2023)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2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реализации проекта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Наблюдение</a:t>
            </a:r>
          </a:p>
          <a:p>
            <a:r>
              <a:rPr lang="ru-RU" sz="2400" dirty="0"/>
              <a:t>Беседы с рассматриванием тематических картинок </a:t>
            </a:r>
          </a:p>
          <a:p>
            <a:r>
              <a:rPr lang="ru-RU" sz="2400" dirty="0"/>
              <a:t>Чтение художественной литературы</a:t>
            </a:r>
          </a:p>
          <a:p>
            <a:r>
              <a:rPr lang="ru-RU" sz="2400" dirty="0"/>
              <a:t>Эксперименты</a:t>
            </a:r>
          </a:p>
          <a:p>
            <a:r>
              <a:rPr lang="ru-RU" sz="2400" dirty="0"/>
              <a:t>Продуктивная деятельность</a:t>
            </a:r>
          </a:p>
          <a:p>
            <a:pPr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664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для проведения активности юных участников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1.Макет «Огород на окне».</a:t>
            </a:r>
          </a:p>
          <a:p>
            <a:pPr marL="0" indent="0">
              <a:buNone/>
            </a:pPr>
            <a:r>
              <a:rPr lang="ru-RU" sz="2800" dirty="0"/>
              <a:t>2. Заинтересованность всех участников проекта.</a:t>
            </a:r>
          </a:p>
          <a:p>
            <a:pPr marL="0" indent="0">
              <a:buNone/>
            </a:pPr>
            <a:r>
              <a:rPr lang="ru-RU" sz="2800" dirty="0"/>
              <a:t>3. Привлечение родителей к участию в проектной деятельности.</a:t>
            </a:r>
          </a:p>
          <a:p>
            <a:pPr marL="0" indent="0">
              <a:buNone/>
            </a:pPr>
            <a:r>
              <a:rPr lang="ru-RU" sz="2800" dirty="0"/>
              <a:t>4. Совместная работа по уходу за растениями.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47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Понимать и употреблять в активной речи существительные с обобщенным значением « трава», «огород, «цветы», запомнить что всем растениям нужна вода.</a:t>
            </a:r>
          </a:p>
          <a:p>
            <a:r>
              <a:rPr lang="ru-RU" dirty="0"/>
              <a:t>Расширение знаний о строении растений и роли цветов в жизни человека; </a:t>
            </a:r>
          </a:p>
          <a:p>
            <a:r>
              <a:rPr lang="ru-RU" dirty="0"/>
              <a:t>Формирование первоначальных навыков бережного отношения к растительному миру; развитие наблюдательности;</a:t>
            </a:r>
          </a:p>
          <a:p>
            <a:r>
              <a:rPr lang="ru-RU" dirty="0"/>
              <a:t>Активизация словарного запаса; накопление эмоционального позитивного опыта общения с природой; </a:t>
            </a:r>
          </a:p>
          <a:p>
            <a:r>
              <a:rPr lang="ru-RU" dirty="0"/>
              <a:t>Самоутверждение личности ребенка; снятие стрессовых факторов неизведанное и непознанное.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19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оценки эффективности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Формирование положительного отношения к труду, активного взаимодействия со взрослыми.</a:t>
            </a:r>
          </a:p>
          <a:p>
            <a:r>
              <a:rPr lang="ru-RU" sz="3200" dirty="0"/>
              <a:t>Развитие мелкой моторики, любознательности.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78499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9224"/>
            <a:ext cx="8596668" cy="850710"/>
          </a:xfrm>
        </p:spPr>
        <p:txBody>
          <a:bodyPr/>
          <a:lstStyle/>
          <a:p>
            <a:r>
              <a:rPr lang="ru-RU" dirty="0"/>
              <a:t>План реализации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877872"/>
              </p:ext>
            </p:extLst>
          </p:nvPr>
        </p:nvGraphicFramePr>
        <p:xfrm>
          <a:off x="677863" y="313899"/>
          <a:ext cx="11072858" cy="6595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5595">
                <a:tc>
                  <a:txBody>
                    <a:bodyPr/>
                    <a:lstStyle/>
                    <a:p>
                      <a:r>
                        <a:rPr lang="ru-RU" dirty="0"/>
                        <a:t>          № этапа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деятельности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Сроки реализации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769">
                <a:tc>
                  <a:txBody>
                    <a:bodyPr/>
                    <a:lstStyle/>
                    <a:p>
                      <a:r>
                        <a:rPr lang="ru-RU" dirty="0"/>
                        <a:t>1)</a:t>
                      </a:r>
                      <a:r>
                        <a:rPr lang="ru-RU" baseline="0" dirty="0"/>
                        <a:t> Подготовительный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Определение цели и задач проекта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Анализ имеющихся условий в группе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Сбор информационного материала о растениях(загадки, поговорки, стихотворения)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Создание условий для организации работы в «Огороде на окне»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Март</a:t>
                      </a:r>
                      <a:r>
                        <a:rPr lang="ru-RU" baseline="0" dirty="0"/>
                        <a:t> 2023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2443">
                <a:tc>
                  <a:txBody>
                    <a:bodyPr/>
                    <a:lstStyle/>
                    <a:p>
                      <a:r>
                        <a:rPr lang="ru-RU" dirty="0"/>
                        <a:t>2)</a:t>
                      </a:r>
                      <a:r>
                        <a:rPr lang="ru-RU" baseline="0" dirty="0"/>
                        <a:t> Основной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Рассматривание семян цветов (астры,</a:t>
                      </a:r>
                      <a:r>
                        <a:rPr lang="ru-RU" baseline="0" dirty="0"/>
                        <a:t> бархатцев, настурции)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Исследовательская</a:t>
                      </a:r>
                      <a:r>
                        <a:rPr lang="ru-RU" baseline="0" dirty="0"/>
                        <a:t> и практическая деятельность по изучению особенностей выращивания культурных насаждений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Подготовка почвы,</a:t>
                      </a:r>
                      <a:r>
                        <a:rPr lang="ru-RU" baseline="0" dirty="0"/>
                        <a:t> приобретение семян, посадка, полив , рыхление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Наблюдение за растениями и опыты с последующим рассматриванием и фиксацией рисунков и схем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aseline="0" dirty="0"/>
                        <a:t>3. Отражение результата через художественно- творческую деятельность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Март</a:t>
                      </a:r>
                    </a:p>
                    <a:p>
                      <a:pPr algn="ctr"/>
                      <a:r>
                        <a:rPr lang="ru-RU" dirty="0"/>
                        <a:t> Апрель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289">
                <a:tc>
                  <a:txBody>
                    <a:bodyPr/>
                    <a:lstStyle/>
                    <a:p>
                      <a:r>
                        <a:rPr lang="ru-RU" dirty="0"/>
                        <a:t>3)Заключительный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 Анализ полученных</a:t>
                      </a:r>
                      <a:r>
                        <a:rPr lang="ru-RU" baseline="0" dirty="0"/>
                        <a:t> результатов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Апрель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63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" y="1441343"/>
            <a:ext cx="5039957" cy="5955746"/>
          </a:xfrm>
        </p:spPr>
        <p:txBody>
          <a:bodyPr>
            <a:normAutofit/>
          </a:bodyPr>
          <a:lstStyle/>
          <a:p>
            <a:r>
              <a:rPr lang="ru-RU" dirty="0"/>
              <a:t>Прорастут, цветы</a:t>
            </a:r>
            <a:br>
              <a:rPr lang="ru-RU" dirty="0"/>
            </a:br>
            <a:r>
              <a:rPr lang="ru-RU" dirty="0"/>
              <a:t>запахом земля полна!</a:t>
            </a:r>
            <a:br>
              <a:rPr lang="ru-RU" dirty="0"/>
            </a:br>
            <a:r>
              <a:rPr lang="ru-RU" dirty="0"/>
              <a:t>А внутри цветов душистых</a:t>
            </a:r>
            <a:br>
              <a:rPr lang="ru-RU" dirty="0"/>
            </a:br>
            <a:r>
              <a:rPr lang="ru-RU" dirty="0"/>
              <a:t>подрастают семена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rot="20487634">
            <a:off x="1508083" y="7250538"/>
            <a:ext cx="45719" cy="5086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375" y="823027"/>
            <a:ext cx="4788976" cy="48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92736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720</Words>
  <Application>Microsoft Office PowerPoint</Application>
  <PresentationFormat>Широкоэкранный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Муниципальное казенное дошкольное образовательное учреждение детский сад   Исследовательский проект  «Огород на окне» во второй младшей группе       </vt:lpstr>
      <vt:lpstr>Актуальность. </vt:lpstr>
      <vt:lpstr> </vt:lpstr>
      <vt:lpstr>Формы реализации проекта  </vt:lpstr>
      <vt:lpstr>Условия для проведения активности юных участников проекта.</vt:lpstr>
      <vt:lpstr>Ожидаемые результаты</vt:lpstr>
      <vt:lpstr>Показатели оценки эффективности проекта </vt:lpstr>
      <vt:lpstr>План реализации проекта</vt:lpstr>
      <vt:lpstr>Прорастут, цветы запахом земля полна! А внутри цветов душистых подрастают семена</vt:lpstr>
      <vt:lpstr>Цветочки лучистые, озарили дом светят золотистые, прямо над окном</vt:lpstr>
      <vt:lpstr>Пойдем с тобою в огород Не мало там у нас забот Польем цветы из лейки  И сядем на скамейки </vt:lpstr>
      <vt:lpstr>Вот какие красивые у нас получились цветочки.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Дудова Мария</cp:lastModifiedBy>
  <cp:revision>33</cp:revision>
  <dcterms:created xsi:type="dcterms:W3CDTF">2016-02-12T14:16:20Z</dcterms:created>
  <dcterms:modified xsi:type="dcterms:W3CDTF">2023-10-07T07:19:51Z</dcterms:modified>
</cp:coreProperties>
</file>