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91" r:id="rId4"/>
    <p:sldId id="284" r:id="rId5"/>
    <p:sldId id="268" r:id="rId6"/>
    <p:sldId id="261" r:id="rId7"/>
    <p:sldId id="266" r:id="rId8"/>
    <p:sldId id="269" r:id="rId9"/>
    <p:sldId id="265" r:id="rId10"/>
    <p:sldId id="292" r:id="rId11"/>
    <p:sldId id="285" r:id="rId12"/>
    <p:sldId id="276" r:id="rId13"/>
    <p:sldId id="272" r:id="rId14"/>
    <p:sldId id="273" r:id="rId15"/>
    <p:sldId id="274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0000"/>
    <a:srgbClr val="6699FF"/>
    <a:srgbClr val="00FF00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1" autoAdjust="0"/>
    <p:restoredTop sz="89326" autoAdjust="0"/>
  </p:normalViewPr>
  <p:slideViewPr>
    <p:cSldViewPr>
      <p:cViewPr varScale="1">
        <p:scale>
          <a:sx n="64" d="100"/>
          <a:sy n="64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2FBC0F-E948-4E01-BC77-CA8783DF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7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8C0BA-EEEC-4764-AFFD-FDB777533EC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FA36D-A06B-4711-BCC5-479AAC3627F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D0478-B121-4268-BAE9-90E44FFFA68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52D3-D1AB-4D28-8175-F2FCF68C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46E3-3FC4-4996-8D50-A55138D69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ED2A-6604-4505-84DE-53D62C94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44A0-840F-46CF-B266-B23A5C6F1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92E6-81BB-4650-B231-FED046DE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9CE6-7D45-423D-83A4-200E4C8B3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9937-1E8A-4E06-866E-F6E5AE32C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6CAA-8BF2-4DF5-BB85-4A2EAE810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1825-D4AA-4F76-B62A-755A876C8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7E3E-F2A7-4FF0-AB17-1897782A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5737-658B-4EF3-9BAB-F29A31A6A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>
                <a:alpha val="6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93CB6C8-0BCF-4B97-B88E-C932DEA4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ейз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971600" y="186606"/>
            <a:ext cx="77771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Наша Родина – </a:t>
            </a:r>
          </a:p>
          <a:p>
            <a:pPr algn="ctr"/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Россия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За ясные зори, умытые росами, </a:t>
            </a:r>
            <a:br>
              <a:rPr lang="ru-RU" dirty="0">
                <a:solidFill>
                  <a:schemeClr val="accent1">
                    <a:lumMod val="8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За русское поле с колосьями рослыми. </a:t>
            </a:r>
            <a:br>
              <a:rPr lang="ru-RU" dirty="0">
                <a:solidFill>
                  <a:schemeClr val="accent1">
                    <a:lumMod val="8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За реки разливные в пламени синем </a:t>
            </a:r>
            <a:br>
              <a:rPr lang="ru-RU" dirty="0">
                <a:solidFill>
                  <a:schemeClr val="accent1">
                    <a:lumMod val="8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Тебя по-славянски назвали Россия. </a:t>
            </a:r>
            <a:br>
              <a:rPr lang="ru-RU" dirty="0">
                <a:solidFill>
                  <a:schemeClr val="accent1">
                    <a:lumMod val="8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С. </a:t>
            </a:r>
            <a:r>
              <a:rPr lang="ru-RU" dirty="0" err="1">
                <a:solidFill>
                  <a:schemeClr val="accent1">
                    <a:lumMod val="85000"/>
                  </a:schemeClr>
                </a:solidFill>
              </a:rPr>
              <a:t>Комратова</a:t>
            </a: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3081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60665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4888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еще у нашей Родины есть другие символы, по которым ее узнают во всем мире.</a:t>
            </a:r>
          </a:p>
        </p:txBody>
      </p:sp>
    </p:spTree>
    <p:extLst>
      <p:ext uri="{BB962C8B-B14F-4D97-AF65-F5344CB8AC3E}">
        <p14:creationId xmlns:p14="http://schemas.microsoft.com/office/powerpoint/2010/main" val="356962051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НАРОДНО-ДЕКОРАТИВНОЕ </a:t>
            </a:r>
          </a:p>
          <a:p>
            <a:pPr algn="ctr">
              <a:buFontTx/>
              <a:buNone/>
            </a:pPr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pPr algn="ctr">
              <a:buFontTx/>
              <a:buNone/>
            </a:pPr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(загадки) 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игрушки не простые,</a:t>
            </a:r>
            <a:b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волшебно расписные,</a:t>
            </a:r>
            <a:b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Белоснежны, как березки,</a:t>
            </a:r>
            <a:b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Кружочки, клеточки, полоски –</a:t>
            </a:r>
            <a:b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Простой, казалось бы узор,</a:t>
            </a:r>
            <a:b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отвести не в силах взор. </a:t>
            </a:r>
          </a:p>
        </p:txBody>
      </p:sp>
      <p:pic>
        <p:nvPicPr>
          <p:cNvPr id="4" name="Picture 6" descr="http://900igr.net/datai/iskusstvo/Dymkovskaja-igrushka.files/0010-014-Kumushki-na-lavoch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4896544" cy="608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796136" y="5373216"/>
            <a:ext cx="297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Дымковская игрушка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</a:p>
          <a:p>
            <a:pPr algn="ctr">
              <a:buFontTx/>
              <a:buNone/>
            </a:pP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похожи друг на дружку,</a:t>
            </a:r>
          </a:p>
          <a:p>
            <a:pPr algn="ctr">
              <a:buFontTx/>
              <a:buNone/>
            </a:pP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они сидят друг в дружке, </a:t>
            </a:r>
          </a:p>
          <a:p>
            <a:pPr algn="ctr">
              <a:buFontTx/>
              <a:buNone/>
            </a:pP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этой молодице</a:t>
            </a:r>
          </a:p>
          <a:p>
            <a:pPr algn="ctr">
              <a:buFontTx/>
              <a:buNone/>
            </a:pP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Прячутся сестрицы.</a:t>
            </a:r>
          </a:p>
          <a:p>
            <a:pPr algn="ctr">
              <a:buFontTx/>
              <a:buNone/>
            </a:pP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Каждая сестрица –	</a:t>
            </a:r>
          </a:p>
          <a:p>
            <a:pPr algn="ctr">
              <a:buFontTx/>
              <a:buNone/>
            </a:pP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меньшей – темница.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www.goldengrail.ru/i/big/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6164"/>
            <a:ext cx="7350511" cy="6505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915816" y="5733256"/>
            <a:ext cx="1533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Снежно – белая посуда, расскажи-ка: ты откуда?</a:t>
            </a:r>
          </a:p>
          <a:p>
            <a:pPr algn="ctr">
              <a:buFontTx/>
              <a:buNone/>
            </a:pP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Видно, с севера пришла и цветами расцвела:</a:t>
            </a:r>
          </a:p>
          <a:p>
            <a:pPr algn="ctr">
              <a:buFontTx/>
              <a:buNone/>
            </a:pPr>
            <a:r>
              <a: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Голубыми, синими, нежными, красивыми. </a:t>
            </a:r>
          </a:p>
        </p:txBody>
      </p:sp>
      <p:pic>
        <p:nvPicPr>
          <p:cNvPr id="4" name="Picture 12" descr="http://semyonfilippov.net/ru/gallery/2d-works/2011/gz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7632848" cy="572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732240" y="5589240"/>
            <a:ext cx="1002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Гжель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Чудо -  роспись - как ее нам не знать.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и жаркие кони, молодецкая стать.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такие букеты, что нельзя описать.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такие сюжеты, что ни в сказке сказать.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Желтый вечер, черный конь,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купавки, как огонь,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Птицы смотрят из ларца –</a:t>
            </a:r>
          </a:p>
          <a:p>
            <a:pPr algn="ctr">
              <a:buFontTx/>
              <a:buNone/>
            </a:pP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Чудо-роспись ……Городца!</a:t>
            </a:r>
          </a:p>
          <a:p>
            <a:endParaRPr lang="ru-RU" dirty="0"/>
          </a:p>
        </p:txBody>
      </p:sp>
      <p:pic>
        <p:nvPicPr>
          <p:cNvPr id="4" name="Picture 16" descr="http://s013.radikal.ru/i325/1011/0f/661d1c6ce5ca.jpg"/>
          <p:cNvPicPr>
            <a:picLocks noChangeAspect="1" noChangeArrowheads="1"/>
          </p:cNvPicPr>
          <p:nvPr/>
        </p:nvPicPr>
        <p:blipFill>
          <a:blip r:embed="rId2" cstate="print"/>
          <a:srcRect l="8894" t="8435" r="9789" b="6866"/>
          <a:stretch>
            <a:fillRect/>
          </a:stretch>
        </p:blipFill>
        <p:spPr bwMode="auto">
          <a:xfrm>
            <a:off x="395536" y="0"/>
            <a:ext cx="4670449" cy="6858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Юлия\Desktop\xocfhcbgf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42627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2924944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Какое дерево является символом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9104"/>
          </a:xfrm>
        </p:spPr>
        <p:txBody>
          <a:bodyPr/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Россия – это многонациональная страна! </a:t>
            </a:r>
            <a:b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Какие национальности в ней проживают? (русские, татары, армяне, башкиры, чуваши, чеченцы, якуты и  др. национальности).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28470" r="25895" b="9567"/>
          <a:stretch>
            <a:fillRect/>
          </a:stretch>
        </p:blipFill>
        <p:spPr>
          <a:xfrm>
            <a:off x="1403648" y="1844824"/>
            <a:ext cx="6408712" cy="483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55024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0_57786_6cc24f37_XL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44016" y="2492896"/>
            <a:ext cx="8892480" cy="4174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Россия - это огромная страна!</a:t>
            </a:r>
          </a:p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Одна из самых больших в мире.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000" dirty="0">
                <a:solidFill>
                  <a:srgbClr val="0000FF"/>
                </a:solidFill>
              </a:rPr>
              <a:t>Когда на одном конце нашей страны люди ложатся спать, на другом начинается утро. На одном конце нашей страны может идти снег, а на другом – припекать солнышко. Чтобы добраться с одного конца на другой на поезде надо ехать 7 дней – неделю, а на самолете лететь почти сутки.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мы живем в России, как нас всех можно назвать одним словом?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4365104"/>
            <a:ext cx="6908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– РОССИЯНЕ!!!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 ДОМ</a:t>
            </a:r>
          </a:p>
          <a:p>
            <a:pPr algn="ctr">
              <a:buNone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карте мира не найдешь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Тот дом, в котором ты живешь,</a:t>
            </a:r>
          </a:p>
          <a:p>
            <a:pPr algn="ctr">
              <a:buNone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даже улицы родной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не найдем на карте той.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мы всегда на ней найдем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Свою страну – наш общий дом.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(В.Степанов)</a:t>
            </a:r>
          </a:p>
          <a:p>
            <a:pPr>
              <a:buNone/>
            </a:pPr>
            <a:endParaRPr lang="ru-RU" sz="5400" dirty="0"/>
          </a:p>
          <a:p>
            <a:pPr marL="0" indent="0" algn="ctr">
              <a:buNone/>
            </a:pP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274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4525963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Наша Родина – Россия.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Страна, в которой мы родились, живём.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 у каждого человека одна!</a:t>
            </a:r>
          </a:p>
          <a:p>
            <a:pPr algn="ctr" eaLnBrk="1" hangingPunct="1">
              <a:buFontTx/>
              <a:buNone/>
            </a:pP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Как называется столица России?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Картинка 36 из 2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71600" y="548680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31640" y="1196752"/>
            <a:ext cx="5113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площадь</a:t>
            </a:r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башни Кремля,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сердце России,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Которое любит тебя.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Символы России</a:t>
            </a:r>
          </a:p>
        </p:txBody>
      </p:sp>
      <p:pic>
        <p:nvPicPr>
          <p:cNvPr id="4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95275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633" y="2924944"/>
            <a:ext cx="2592387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7383" y="2924944"/>
            <a:ext cx="2376487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8208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относится к символам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7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Кто является президентом Российской Федерации?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 России В.В.Путин</a:t>
            </a:r>
          </a:p>
        </p:txBody>
      </p:sp>
      <p:pic>
        <p:nvPicPr>
          <p:cNvPr id="9219" name="Picture 7" descr="puti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105275" cy="504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465</Words>
  <Application>Microsoft Office PowerPoint</Application>
  <PresentationFormat>Экран (4:3)</PresentationFormat>
  <Paragraphs>62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Impact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Символы России</vt:lpstr>
      <vt:lpstr>Презентация PowerPoint</vt:lpstr>
      <vt:lpstr>Президент России В.В.Путин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Россия – это многонациональная страна!   Какие национальности в ней проживают? (русские, татары, армяне, башкиры, чуваши, чеченцы, якуты и  др. национальности). 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Олег Буйленко</cp:lastModifiedBy>
  <cp:revision>40</cp:revision>
  <dcterms:created xsi:type="dcterms:W3CDTF">2013-02-05T20:37:06Z</dcterms:created>
  <dcterms:modified xsi:type="dcterms:W3CDTF">2023-10-19T16:21:23Z</dcterms:modified>
</cp:coreProperties>
</file>