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498080" cy="32403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ГАПОУ «Брянский техникум питания и торговли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br>
              <a:rPr lang="ru-RU" sz="22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Открытый урок </a:t>
            </a:r>
            <a:br>
              <a:rPr lang="ru-RU" sz="22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тему: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4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My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Profession Is a Cook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4032448" cy="352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8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995488"/>
            <a:ext cx="6346825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480"/>
              </a:spcAft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Цели урока: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48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Образовательная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– обеспечить использование активной лексики по теме " Моя профессия повар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";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развитие умений диалогической речи на основе прочитанного.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48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Воспитательная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– способствовать формированию коммуникативных навыков у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обучающихся.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48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Развивающая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– способствовать развитию у учащихся речевых навыков, внимания, мыслительных процессов (выделение существенного, соотнесение зрительного образа предмета с его лексическим значением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480"/>
              </a:spcAft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ts val="1575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32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he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phonetic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drill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</a:p>
          <a:p>
            <a:pPr marL="82296" indent="0" algn="ctr">
              <a:buNone/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82296" indent="0" algn="ctr"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The appetite comes with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eating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66728"/>
            <a:ext cx="2743200" cy="269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8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My Profession Is a Cook</a:t>
            </a:r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577788"/>
            <a:ext cx="7499350" cy="487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кие существуют виды поваров - Pomodoro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63284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3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334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865313"/>
            <a:ext cx="701675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1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>Exercise 4.</a:t>
            </a:r>
            <a:r>
              <a:rPr lang="en-US" sz="24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3200" b="1" dirty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>Make up dialogues on the topic: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712879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5.  Complete the sentences: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lvl="0" indent="-514350">
              <a:buFont typeface="+mj-lt"/>
              <a:buAutoNum type="arabicPeriod"/>
            </a:pPr>
            <a:r>
              <a:rPr lang="en-US" dirty="0"/>
              <a:t>This year our group have done ... .</a:t>
            </a:r>
            <a:endParaRPr lang="ru-RU" dirty="0"/>
          </a:p>
          <a:p>
            <a:pPr marL="596646" lvl="0" indent="-514350">
              <a:buFont typeface="+mj-lt"/>
              <a:buAutoNum type="arabicPeriod"/>
            </a:pPr>
            <a:r>
              <a:rPr lang="en-US" dirty="0"/>
              <a:t>There are three departments within ... .</a:t>
            </a:r>
            <a:endParaRPr lang="ru-RU" dirty="0"/>
          </a:p>
          <a:p>
            <a:pPr marL="596646" lvl="0" indent="-514350">
              <a:buFont typeface="+mj-lt"/>
              <a:buAutoNum type="arabicPeriod"/>
            </a:pPr>
            <a:r>
              <a:rPr lang="en-US" dirty="0"/>
              <a:t>We also decorated them with herbs and little figures made of ... .</a:t>
            </a:r>
            <a:endParaRPr lang="ru-RU" dirty="0"/>
          </a:p>
          <a:p>
            <a:pPr marL="596646" lvl="0" indent="-514350">
              <a:buFont typeface="+mj-lt"/>
              <a:buAutoNum type="arabicPeriod"/>
            </a:pPr>
            <a:r>
              <a:rPr lang="en-US" dirty="0"/>
              <a:t>The kitchen staff are ... .</a:t>
            </a:r>
            <a:endParaRPr lang="ru-RU" dirty="0"/>
          </a:p>
          <a:p>
            <a:pPr marL="596646" lvl="0" indent="-514350">
              <a:buFont typeface="+mj-lt"/>
              <a:buAutoNum type="arabicPeriod"/>
            </a:pPr>
            <a:r>
              <a:rPr lang="en-US" dirty="0"/>
              <a:t>This practice certainly gave us much ... .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19675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76064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554</TotalTime>
  <Words>157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ГАПОУ «Брянский техникум питания и торговли»  Открытый урок  на тему:   My Profession Is a Cook </vt:lpstr>
      <vt:lpstr>Цели урока: </vt:lpstr>
      <vt:lpstr> </vt:lpstr>
      <vt:lpstr>My Profession Is a Cook</vt:lpstr>
      <vt:lpstr>Презентация PowerPoint</vt:lpstr>
      <vt:lpstr>Презентация PowerPoint</vt:lpstr>
      <vt:lpstr>Exercise 4. Make up dialogues on the topic:</vt:lpstr>
      <vt:lpstr>Exercise 5.  Complete the sentences: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15</cp:revision>
  <dcterms:created xsi:type="dcterms:W3CDTF">2023-05-08T08:25:10Z</dcterms:created>
  <dcterms:modified xsi:type="dcterms:W3CDTF">2023-05-08T17:50:47Z</dcterms:modified>
</cp:coreProperties>
</file>