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DDF2-E8B5-4097-BCA0-EE0CFC8B344A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B791-3C94-4E16-A86F-116BD7776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DDF2-E8B5-4097-BCA0-EE0CFC8B344A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B791-3C94-4E16-A86F-116BD7776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DDF2-E8B5-4097-BCA0-EE0CFC8B344A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B791-3C94-4E16-A86F-116BD7776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DDF2-E8B5-4097-BCA0-EE0CFC8B344A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B791-3C94-4E16-A86F-116BD7776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DDF2-E8B5-4097-BCA0-EE0CFC8B344A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B791-3C94-4E16-A86F-116BD7776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DDF2-E8B5-4097-BCA0-EE0CFC8B344A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B791-3C94-4E16-A86F-116BD7776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DDF2-E8B5-4097-BCA0-EE0CFC8B344A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B791-3C94-4E16-A86F-116BD7776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DDF2-E8B5-4097-BCA0-EE0CFC8B344A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B791-3C94-4E16-A86F-116BD7776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DDF2-E8B5-4097-BCA0-EE0CFC8B344A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B791-3C94-4E16-A86F-116BD7776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DDF2-E8B5-4097-BCA0-EE0CFC8B344A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B791-3C94-4E16-A86F-116BD7776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DDF2-E8B5-4097-BCA0-EE0CFC8B344A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B791-3C94-4E16-A86F-116BD7776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FDDF2-E8B5-4097-BCA0-EE0CFC8B344A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DB791-3C94-4E16-A86F-116BD7776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Мои инновационные подходы в условиях реализации </a:t>
            </a:r>
            <a:r>
              <a:rPr lang="ru-RU" dirty="0" smtClean="0"/>
              <a:t>АОП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 </a:t>
            </a:r>
            <a:r>
              <a:rPr lang="ru-RU" dirty="0" smtClean="0"/>
              <a:t>: </a:t>
            </a:r>
            <a:r>
              <a:rPr lang="ru-RU" dirty="0" smtClean="0"/>
              <a:t>Никитина  Е.И.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Работа с родителями  (родительский клуб « солнышко»)</a:t>
            </a:r>
            <a:endParaRPr lang="ru-RU" dirty="0"/>
          </a:p>
        </p:txBody>
      </p:sp>
      <p:pic>
        <p:nvPicPr>
          <p:cNvPr id="5" name="Содержимое 4" descr="IMG_20180321_16544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IMG_20180321_16552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630616" cy="144015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Технология исследовательской  деятельности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7560840" cy="4464496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Цель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 исследовательской деятельности в детском саду - сформировать у дошкольников основные ключевые компетенции, способность к исследовательскому типу мышления.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    Надо отметить, что применение проектной и исследовательской технологий не может существовать без использования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ТРИЗ-технологии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(технологии решения изобретательских задач). Поэтому при организации работы над творческим проектом воспитанникам предлагается проблемная  задача, которую можно решить, что-то исследуя или проводя эксперименты.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Технология исследовательской  деятельности</a:t>
            </a:r>
            <a:endParaRPr lang="ru-RU" dirty="0"/>
          </a:p>
        </p:txBody>
      </p:sp>
      <p:pic>
        <p:nvPicPr>
          <p:cNvPr id="7" name="Содержимое 6" descr="DSC0611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t="6" r="23075"/>
          <a:stretch>
            <a:fillRect/>
          </a:stretch>
        </p:blipFill>
        <p:spPr>
          <a:xfrm>
            <a:off x="0" y="1412776"/>
            <a:ext cx="4355976" cy="4246733"/>
          </a:xfrm>
        </p:spPr>
      </p:pic>
      <p:pic>
        <p:nvPicPr>
          <p:cNvPr id="8" name="Содержимое 7" descr="IMG_20170921_09513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364088" y="1412776"/>
            <a:ext cx="3654557" cy="2740918"/>
          </a:xfrm>
        </p:spPr>
      </p:pic>
      <p:pic>
        <p:nvPicPr>
          <p:cNvPr id="1026" name="Picture 2" descr="C:\Users\Asus\Desktop\IMG_20171006_1610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175702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3008313" cy="12464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Личностно - ориентированная технология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IMG_20180419_16333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5416" t="10906" r="1611"/>
          <a:stretch>
            <a:fillRect/>
          </a:stretch>
        </p:blipFill>
        <p:spPr>
          <a:xfrm>
            <a:off x="3851920" y="188640"/>
            <a:ext cx="4752528" cy="3415705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Личностно-ориентированные технологии ставят в центр всей системы дошкольного образования личность ребенка, обеспечение комфортных условий в семье и дошкольном учреждении, бесконфликтных и безопасных условий ее развития, реализация имеющихся природных потенциалов.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Asus\Desktop\IMG_20180419_1641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717032"/>
            <a:ext cx="3895595" cy="2921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Информационно-коммуникативные технологии </a:t>
            </a:r>
            <a:r>
              <a:rPr lang="ru-RU" sz="3200" dirty="0" smtClean="0">
                <a:solidFill>
                  <a:srgbClr val="FF0000"/>
                </a:solidFill>
              </a:rPr>
              <a:t>    </a:t>
            </a:r>
            <a:r>
              <a:rPr lang="ru-RU" sz="3200" dirty="0" smtClean="0"/>
              <a:t> </a:t>
            </a:r>
            <a:br>
              <a:rPr lang="ru-RU" sz="32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     Мир, в котором развивается современный  ребенок,  коренным образом отличается от мира,   в котором выросли его родители. Это предъявляет качественно новые требования к дошкольному воспитанию как первому звену непрерывного образования: образования с использованием современных информационных технологий (компьютер, интерактивная доска, планшет и др.).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Информационно-коммуникативные технологии 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endParaRPr lang="ru-RU" dirty="0"/>
          </a:p>
        </p:txBody>
      </p:sp>
      <p:pic>
        <p:nvPicPr>
          <p:cNvPr id="7" name="Содержимое 6" descr="IMG_20181019_17364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4736525" cy="3096344"/>
          </a:xfrm>
        </p:spPr>
      </p:pic>
      <p:pic>
        <p:nvPicPr>
          <p:cNvPr id="8" name="Содержимое 7" descr="IMG_20170324_09321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32040" y="3645024"/>
            <a:ext cx="4038600" cy="30289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Технология «</a:t>
            </a:r>
            <a:r>
              <a:rPr lang="ru-RU" b="1" dirty="0" err="1" smtClean="0">
                <a:solidFill>
                  <a:srgbClr val="FF0000"/>
                </a:solidFill>
              </a:rPr>
              <a:t>Портфолио</a:t>
            </a:r>
            <a:r>
              <a:rPr lang="ru-RU" b="1" dirty="0" smtClean="0">
                <a:solidFill>
                  <a:srgbClr val="FF0000"/>
                </a:solidFill>
              </a:rPr>
              <a:t> педагога»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IMG_20181218_2225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739" t="41366" r="14981"/>
          <a:stretch>
            <a:fillRect/>
          </a:stretch>
        </p:blipFill>
        <p:spPr>
          <a:xfrm>
            <a:off x="755576" y="1556792"/>
            <a:ext cx="7784308" cy="345638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Инновация- что это такое?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Иннова́ция</a:t>
            </a:r>
            <a:r>
              <a:rPr lang="ru-RU" dirty="0"/>
              <a:t>, </a:t>
            </a:r>
            <a:r>
              <a:rPr lang="ru-RU" dirty="0" smtClean="0"/>
              <a:t> </a:t>
            </a:r>
            <a:r>
              <a:rPr lang="ru-RU" dirty="0" err="1" smtClean="0"/>
              <a:t>нововведе́ние</a:t>
            </a:r>
            <a:r>
              <a:rPr lang="ru-RU" dirty="0" smtClean="0"/>
              <a:t> </a:t>
            </a:r>
            <a:r>
              <a:rPr lang="ru-RU" dirty="0"/>
              <a:t>— это внедрённое новшество, обеспечивающее качественный рост эффективности процессов или продукции, востребованное рынком.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Образовательные технологии обеспечивающие инновационный подход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Современные образовательные технологии</a:t>
            </a:r>
            <a:endParaRPr lang="ru-RU" dirty="0"/>
          </a:p>
          <a:p>
            <a:r>
              <a:rPr lang="ru-RU" dirty="0" err="1"/>
              <a:t>здоровьесберегающие</a:t>
            </a:r>
            <a:r>
              <a:rPr lang="ru-RU" dirty="0"/>
              <a:t> </a:t>
            </a:r>
            <a:r>
              <a:rPr lang="ru-RU" dirty="0" smtClean="0"/>
              <a:t>технологии</a:t>
            </a:r>
            <a:endParaRPr lang="ru-RU" dirty="0"/>
          </a:p>
          <a:p>
            <a:r>
              <a:rPr lang="ru-RU" dirty="0"/>
              <a:t>игровые технологии</a:t>
            </a:r>
          </a:p>
          <a:p>
            <a:r>
              <a:rPr lang="ru-RU" dirty="0"/>
              <a:t>технологии проектной деятельности</a:t>
            </a:r>
          </a:p>
          <a:p>
            <a:r>
              <a:rPr lang="ru-RU" dirty="0"/>
              <a:t>технология исследовательской деятельности</a:t>
            </a:r>
          </a:p>
          <a:p>
            <a:r>
              <a:rPr lang="ru-RU" dirty="0"/>
              <a:t>информационно-коммуникационные технологии;</a:t>
            </a:r>
          </a:p>
          <a:p>
            <a:r>
              <a:rPr lang="ru-RU" dirty="0"/>
              <a:t>личностно-ориентированные технологии;</a:t>
            </a:r>
          </a:p>
          <a:p>
            <a:r>
              <a:rPr lang="ru-RU" dirty="0"/>
              <a:t>технология </a:t>
            </a:r>
            <a:r>
              <a:rPr lang="ru-RU" dirty="0" err="1"/>
              <a:t>портфолио</a:t>
            </a:r>
            <a:r>
              <a:rPr lang="ru-RU" dirty="0"/>
              <a:t> дошкольника и </a:t>
            </a:r>
            <a:r>
              <a:rPr lang="ru-RU" dirty="0" smtClean="0"/>
              <a:t>воспитателя</a:t>
            </a:r>
            <a:endParaRPr lang="ru-RU" dirty="0"/>
          </a:p>
          <a:p>
            <a:r>
              <a:rPr lang="ru-RU" dirty="0"/>
              <a:t>технология «ТРИЗ</a:t>
            </a:r>
            <a:r>
              <a:rPr lang="ru-RU" dirty="0" smtClean="0"/>
              <a:t>»</a:t>
            </a:r>
            <a:r>
              <a:rPr lang="ru-RU" dirty="0"/>
              <a:t> (теория решения изобретательских задач)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здоровьесберегающие</a:t>
            </a:r>
            <a:r>
              <a:rPr lang="ru-RU" dirty="0" smtClean="0">
                <a:solidFill>
                  <a:srgbClr val="FF0000"/>
                </a:solidFill>
              </a:rPr>
              <a:t> технологии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200" b="1" i="1" dirty="0" smtClean="0"/>
              <a:t>Цель:</a:t>
            </a:r>
            <a:r>
              <a:rPr lang="ru-RU" sz="2200" dirty="0" smtClean="0"/>
              <a:t> формировать у дошкольников представление о значимости физического и психического здоровья человека; воспитывать умение беречь и укреплять своё здоровье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DSC0651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5349"/>
          <a:stretch>
            <a:fillRect/>
          </a:stretch>
        </p:blipFill>
        <p:spPr>
          <a:xfrm>
            <a:off x="467544" y="1700808"/>
            <a:ext cx="3822576" cy="3028950"/>
          </a:xfrm>
        </p:spPr>
      </p:pic>
      <p:pic>
        <p:nvPicPr>
          <p:cNvPr id="7" name="Содержимое 6" descr="DSC0650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l="23" t="21712" r="9044" b="16477"/>
          <a:stretch>
            <a:fillRect/>
          </a:stretch>
        </p:blipFill>
        <p:spPr>
          <a:xfrm rot="5400000">
            <a:off x="5904147" y="2528901"/>
            <a:ext cx="3672408" cy="1872207"/>
          </a:xfrm>
        </p:spPr>
      </p:pic>
      <p:pic>
        <p:nvPicPr>
          <p:cNvPr id="1026" name="Picture 2" descr="C:\Users\Asus\Desktop\работа\Новая папка\IMG_20180410_0952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149080"/>
            <a:ext cx="3312369" cy="2484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57592" cy="1296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Игровые инновационные технологии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i="1" dirty="0" smtClean="0"/>
              <a:t>Цель:</a:t>
            </a:r>
            <a:r>
              <a:rPr lang="ru-RU" sz="3100" dirty="0" smtClean="0"/>
              <a:t> повысить значимость организации игр в </a:t>
            </a:r>
            <a:r>
              <a:rPr lang="ru-RU" sz="3100" dirty="0" err="1" smtClean="0"/>
              <a:t>воспитательно</a:t>
            </a:r>
            <a:r>
              <a:rPr lang="ru-RU" sz="3100" dirty="0" smtClean="0"/>
              <a:t> - образовательном процессе</a:t>
            </a:r>
            <a:r>
              <a:rPr lang="ru-RU" sz="3600" dirty="0" smtClean="0"/>
              <a:t> ДОУ.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DSC0599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8915" t="7132" r="25114"/>
          <a:stretch>
            <a:fillRect/>
          </a:stretch>
        </p:blipFill>
        <p:spPr>
          <a:xfrm>
            <a:off x="539552" y="1772816"/>
            <a:ext cx="2815922" cy="2973011"/>
          </a:xfrm>
        </p:spPr>
      </p:pic>
      <p:pic>
        <p:nvPicPr>
          <p:cNvPr id="6" name="Содержимое 5" descr="DSC0598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l="7132" t="2383" r="2039"/>
          <a:stretch>
            <a:fillRect/>
          </a:stretch>
        </p:blipFill>
        <p:spPr>
          <a:xfrm>
            <a:off x="5292080" y="1772816"/>
            <a:ext cx="3668216" cy="2956768"/>
          </a:xfrm>
        </p:spPr>
      </p:pic>
      <p:pic>
        <p:nvPicPr>
          <p:cNvPr id="2050" name="Picture 2" descr="C:\Users\Asus\Desktop\DSC059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221088"/>
            <a:ext cx="3283019" cy="2462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76864" cy="19168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>
                <a:solidFill>
                  <a:srgbClr val="FF0000"/>
                </a:solidFill>
              </a:rPr>
              <a:t>Проектно-исследовательская деятельность детей дошкольного возраста (работа с родителями)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i="1" dirty="0" smtClean="0"/>
              <a:t>Цель:</a:t>
            </a:r>
            <a:r>
              <a:rPr lang="ru-RU" sz="2200" dirty="0" smtClean="0"/>
              <a:t> становление у дошкольников научно-познавательного, практически-деятельного, эмоционально-нравственного отношения к действительности.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DSC0626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5456" t="-980" r="14456"/>
          <a:stretch>
            <a:fillRect/>
          </a:stretch>
        </p:blipFill>
        <p:spPr>
          <a:xfrm>
            <a:off x="323528" y="1916832"/>
            <a:ext cx="3168352" cy="2996109"/>
          </a:xfrm>
        </p:spPr>
      </p:pic>
      <p:pic>
        <p:nvPicPr>
          <p:cNvPr id="6" name="Содержимое 5" descr="DSC0624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t="30894" r="9278"/>
          <a:stretch>
            <a:fillRect/>
          </a:stretch>
        </p:blipFill>
        <p:spPr>
          <a:xfrm>
            <a:off x="5004048" y="1916832"/>
            <a:ext cx="3524200" cy="2013372"/>
          </a:xfrm>
        </p:spPr>
      </p:pic>
      <p:pic>
        <p:nvPicPr>
          <p:cNvPr id="5122" name="Picture 2" descr="C:\Users\Asus\Desktop\DSC062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005064"/>
            <a:ext cx="3528392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Работа с родителями  (родительский клуб « солнышко»)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MG-20181128-WA000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3545" t="22906" r="15845" b="16636"/>
          <a:stretch>
            <a:fillRect/>
          </a:stretch>
        </p:blipFill>
        <p:spPr>
          <a:xfrm>
            <a:off x="35496" y="1484784"/>
            <a:ext cx="2952328" cy="2952328"/>
          </a:xfrm>
        </p:spPr>
      </p:pic>
      <p:pic>
        <p:nvPicPr>
          <p:cNvPr id="6" name="Содержимое 5" descr="IMG-20181128-WA000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l="22209" t="13360" r="3544" b="19818"/>
          <a:stretch>
            <a:fillRect/>
          </a:stretch>
        </p:blipFill>
        <p:spPr>
          <a:xfrm>
            <a:off x="2987824" y="2780928"/>
            <a:ext cx="2820313" cy="3384376"/>
          </a:xfrm>
        </p:spPr>
      </p:pic>
      <p:pic>
        <p:nvPicPr>
          <p:cNvPr id="6146" name="Picture 2" descr="C:\Users\Asus\Desktop\IMG-20181128-WA0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484784"/>
            <a:ext cx="3034308" cy="2275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Работа с родителями  (родительский клуб « солнышко»)</a:t>
            </a:r>
            <a:endParaRPr lang="ru-RU" dirty="0"/>
          </a:p>
        </p:txBody>
      </p:sp>
      <p:pic>
        <p:nvPicPr>
          <p:cNvPr id="5" name="Содержимое 4" descr="DSC0596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10698" t="11887" r="152"/>
          <a:stretch>
            <a:fillRect/>
          </a:stretch>
        </p:blipFill>
        <p:spPr>
          <a:xfrm>
            <a:off x="323528" y="1628800"/>
            <a:ext cx="3600400" cy="2668910"/>
          </a:xfrm>
        </p:spPr>
      </p:pic>
      <p:pic>
        <p:nvPicPr>
          <p:cNvPr id="6" name="Содержимое 5" descr="DSC0596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88024" y="1628800"/>
            <a:ext cx="3678560" cy="2758920"/>
          </a:xfrm>
        </p:spPr>
      </p:pic>
      <p:pic>
        <p:nvPicPr>
          <p:cNvPr id="1026" name="Picture 2" descr="C:\Users\Asus\Desktop\DSC059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211706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Работа с родителями  (родительский клуб « солнышко»)</a:t>
            </a:r>
            <a:endParaRPr lang="ru-RU" dirty="0"/>
          </a:p>
        </p:txBody>
      </p:sp>
      <p:pic>
        <p:nvPicPr>
          <p:cNvPr id="5" name="Содержимое 4" descr="DSC0588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t="28534" r="-1887"/>
          <a:stretch>
            <a:fillRect/>
          </a:stretch>
        </p:blipFill>
        <p:spPr>
          <a:xfrm>
            <a:off x="179511" y="1484784"/>
            <a:ext cx="3980017" cy="2448272"/>
          </a:xfrm>
        </p:spPr>
      </p:pic>
      <p:pic>
        <p:nvPicPr>
          <p:cNvPr id="6" name="Содержимое 5" descr="DSC0588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t="2383" r="9171"/>
          <a:stretch>
            <a:fillRect/>
          </a:stretch>
        </p:blipFill>
        <p:spPr>
          <a:xfrm>
            <a:off x="4788024" y="1556792"/>
            <a:ext cx="3668216" cy="2956768"/>
          </a:xfrm>
        </p:spPr>
      </p:pic>
      <p:pic>
        <p:nvPicPr>
          <p:cNvPr id="2050" name="Picture 2" descr="C:\Users\Asus\Desktop\DSC058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933056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158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Мои инновационные подходы в условиях реализации АОП</vt:lpstr>
      <vt:lpstr>Инновация- что это такое?</vt:lpstr>
      <vt:lpstr> Образовательные технологии обеспечивающие инновационный подход</vt:lpstr>
      <vt:lpstr>здоровьесберегающие технологии Цель: формировать у дошкольников представление о значимости физического и психического здоровья человека; воспитывать умение беречь и укреплять своё здоровье</vt:lpstr>
      <vt:lpstr> Игровые инновационные технологии Цель: повысить значимость организации игр в воспитательно - образовательном процессе ДОУ. </vt:lpstr>
      <vt:lpstr> Проектно-исследовательская деятельность детей дошкольного возраста (работа с родителями) Цель: становление у дошкольников научно-познавательного, практически-деятельного, эмоционально-нравственного отношения к действительности. </vt:lpstr>
      <vt:lpstr>Работа с родителями  (родительский клуб « солнышко»)</vt:lpstr>
      <vt:lpstr>Работа с родителями  (родительский клуб « солнышко»)</vt:lpstr>
      <vt:lpstr>Работа с родителями  (родительский клуб « солнышко»)</vt:lpstr>
      <vt:lpstr>Работа с родителями  (родительский клуб « солнышко»)</vt:lpstr>
      <vt:lpstr>Технология исследовательской  деятельности</vt:lpstr>
      <vt:lpstr>Технология исследовательской  деятельности</vt:lpstr>
      <vt:lpstr>Личностно - ориентированная технология</vt:lpstr>
      <vt:lpstr>  Информационно-коммуникативные технологии        </vt:lpstr>
      <vt:lpstr>Информационно-коммуникативные технологии  </vt:lpstr>
      <vt:lpstr> Технология «Портфолио педагога»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инновационные подходы в условиях реализации АООП</dc:title>
  <dc:creator>RePack by SPecialiST</dc:creator>
  <cp:lastModifiedBy>RePack by SPecialiST</cp:lastModifiedBy>
  <cp:revision>24</cp:revision>
  <dcterms:created xsi:type="dcterms:W3CDTF">2018-12-18T06:18:14Z</dcterms:created>
  <dcterms:modified xsi:type="dcterms:W3CDTF">2023-10-29T09:57:35Z</dcterms:modified>
</cp:coreProperties>
</file>