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61" r:id="rId8"/>
    <p:sldId id="259" r:id="rId9"/>
    <p:sldId id="260" r:id="rId10"/>
    <p:sldId id="264" r:id="rId11"/>
    <p:sldId id="263" r:id="rId12"/>
    <p:sldId id="269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8AC6-7C73-4662-B501-14C3CB1460F3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FA22-76DC-480B-A015-19B262E9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торты с кексами иллюстрации, торт ко дню рождения, крем, ед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46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2160240"/>
          </a:xfrm>
        </p:spPr>
        <p:txBody>
          <a:bodyPr>
            <a:normAutofit/>
          </a:bodyPr>
          <a:lstStyle/>
          <a:p>
            <a:pPr algn="ctr"/>
            <a:r>
              <a:rPr lang="ru-RU" sz="2200" b="0" i="1" dirty="0" smtClean="0">
                <a:solidFill>
                  <a:srgbClr val="7030A0"/>
                </a:solidFill>
              </a:rPr>
              <a:t>МБДОУ Детский сад «Березка» </a:t>
            </a:r>
            <a:r>
              <a:rPr lang="ru-RU" sz="2200" b="0" i="1" dirty="0" err="1" smtClean="0">
                <a:solidFill>
                  <a:srgbClr val="7030A0"/>
                </a:solidFill>
              </a:rPr>
              <a:t>Таттинский</a:t>
            </a:r>
            <a:r>
              <a:rPr lang="ru-RU" sz="2200" b="0" i="1" dirty="0" smtClean="0">
                <a:solidFill>
                  <a:srgbClr val="7030A0"/>
                </a:solidFill>
              </a:rPr>
              <a:t> улус, с.Ытык-Кюель</a:t>
            </a:r>
            <a:r>
              <a:rPr lang="ru-RU" sz="2800" b="0" dirty="0" smtClean="0">
                <a:solidFill>
                  <a:srgbClr val="7030A0"/>
                </a:solidFill>
              </a:rPr>
              <a:t/>
            </a:r>
            <a:br>
              <a:rPr lang="ru-RU" sz="2800" b="0" dirty="0" smtClean="0">
                <a:solidFill>
                  <a:srgbClr val="7030A0"/>
                </a:solidFill>
              </a:rPr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772816"/>
            <a:ext cx="7772400" cy="4752528"/>
          </a:xfrm>
        </p:spPr>
        <p:txBody>
          <a:bodyPr>
            <a:normAutofit/>
          </a:bodyPr>
          <a:lstStyle/>
          <a:p>
            <a:pPr algn="l"/>
            <a:endParaRPr lang="ru-RU" sz="2800" i="1" dirty="0" smtClean="0"/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«Маленькие поварята»</a:t>
            </a:r>
          </a:p>
          <a:p>
            <a:pPr algn="l"/>
            <a:endParaRPr lang="ru-RU" sz="2800" i="1" dirty="0" smtClean="0"/>
          </a:p>
          <a:p>
            <a:pPr algn="l"/>
            <a:endParaRPr lang="ru-RU" sz="2800" i="1" dirty="0" smtClean="0"/>
          </a:p>
          <a:p>
            <a:pPr algn="l"/>
            <a:endParaRPr lang="ru-RU" sz="2800" i="1" dirty="0" smtClean="0"/>
          </a:p>
          <a:p>
            <a:pPr algn="l"/>
            <a:endParaRPr lang="ru-RU" sz="2800" i="1" dirty="0" smtClean="0"/>
          </a:p>
          <a:p>
            <a:r>
              <a:rPr lang="ru-RU" sz="1800" i="1" dirty="0" smtClean="0">
                <a:solidFill>
                  <a:srgbClr val="7030A0"/>
                </a:solidFill>
              </a:rPr>
              <a:t>                                                  </a:t>
            </a:r>
            <a:r>
              <a:rPr lang="ru-RU" sz="1800" b="1" i="1" dirty="0" smtClean="0">
                <a:solidFill>
                  <a:srgbClr val="7030A0"/>
                </a:solidFill>
              </a:rPr>
              <a:t>Воспитатель: </a:t>
            </a:r>
            <a:r>
              <a:rPr lang="ru-RU" sz="1800" b="1" i="1" dirty="0" err="1" smtClean="0">
                <a:solidFill>
                  <a:srgbClr val="7030A0"/>
                </a:solidFill>
              </a:rPr>
              <a:t>Дедюкина</a:t>
            </a:r>
            <a:r>
              <a:rPr lang="ru-RU" sz="1800" b="1" i="1" dirty="0" smtClean="0">
                <a:solidFill>
                  <a:srgbClr val="7030A0"/>
                </a:solidFill>
              </a:rPr>
              <a:t> </a:t>
            </a:r>
            <a:r>
              <a:rPr lang="ru-RU" sz="1800" b="1" i="1" dirty="0" smtClean="0">
                <a:solidFill>
                  <a:srgbClr val="7030A0"/>
                </a:solidFill>
              </a:rPr>
              <a:t>Татьяна </a:t>
            </a:r>
            <a:r>
              <a:rPr lang="ru-RU" sz="1800" b="1" i="1" dirty="0" smtClean="0">
                <a:solidFill>
                  <a:srgbClr val="7030A0"/>
                </a:solidFill>
              </a:rPr>
              <a:t>Афанасьевна</a:t>
            </a:r>
          </a:p>
          <a:p>
            <a:r>
              <a:rPr lang="ru-RU" sz="1800" b="1" i="1" dirty="0" smtClean="0">
                <a:solidFill>
                  <a:srgbClr val="7030A0"/>
                </a:solidFill>
              </a:rPr>
              <a:t>                                              </a:t>
            </a:r>
            <a:r>
              <a:rPr lang="ru-RU" sz="1800" b="1" i="1" dirty="0" err="1" smtClean="0">
                <a:solidFill>
                  <a:srgbClr val="7030A0"/>
                </a:solidFill>
              </a:rPr>
              <a:t>Пом.воспитателя</a:t>
            </a:r>
            <a:r>
              <a:rPr lang="ru-RU" sz="1800" b="1" i="1" dirty="0" smtClean="0">
                <a:solidFill>
                  <a:srgbClr val="7030A0"/>
                </a:solidFill>
              </a:rPr>
              <a:t>: </a:t>
            </a:r>
            <a:r>
              <a:rPr lang="ru-RU" sz="1800" b="1" i="1" dirty="0" err="1" smtClean="0">
                <a:solidFill>
                  <a:srgbClr val="7030A0"/>
                </a:solidFill>
              </a:rPr>
              <a:t>Будущева</a:t>
            </a:r>
            <a:r>
              <a:rPr lang="ru-RU" sz="1800" b="1" i="1" dirty="0" smtClean="0">
                <a:solidFill>
                  <a:srgbClr val="7030A0"/>
                </a:solidFill>
              </a:rPr>
              <a:t> Надежда Семеновна</a:t>
            </a:r>
            <a:endParaRPr lang="ru-RU" sz="1800" b="1" i="1" dirty="0" smtClean="0">
              <a:solidFill>
                <a:srgbClr val="7030A0"/>
              </a:solidFill>
            </a:endParaRPr>
          </a:p>
          <a:p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7174" name="AutoShape 6" descr="Strawberry and Cake Backgrounds | Foods &amp; Drinks, Health Templat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600x401_0_e1e58bb298332fb784f5460926342489@800x534_0x59f91261_96837796013814181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69"/>
            <a:ext cx="9144000" cy="68426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Дома -не скучно!</a:t>
            </a:r>
          </a:p>
          <a:p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Готовим  вместе с ребёнком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Admin\Desktop\Туйаара дс\IMG-20200414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952328" cy="3936437"/>
          </a:xfrm>
          <a:prstGeom prst="rect">
            <a:avLst/>
          </a:prstGeom>
          <a:noFill/>
        </p:spPr>
      </p:pic>
      <p:pic>
        <p:nvPicPr>
          <p:cNvPr id="32772" name="Picture 4" descr="C:\Users\Admin\Desktop\Туйаара дс\IMG-20200414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116" y="404664"/>
            <a:ext cx="2916324" cy="3888432"/>
          </a:xfrm>
          <a:prstGeom prst="rect">
            <a:avLst/>
          </a:prstGeom>
          <a:noFill/>
        </p:spPr>
      </p:pic>
      <p:pic>
        <p:nvPicPr>
          <p:cNvPr id="32773" name="Picture 5" descr="C:\Users\Admin\Desktop\Туйаара дс\IMG-20200414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600x401_0_e1e58bb298332fb784f5460926342489@800x534_0x59f91261_96837796013814181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69"/>
            <a:ext cx="9144000" cy="68426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«Поварское дело»  </a:t>
            </a:r>
            <a:r>
              <a:rPr lang="ru-RU" sz="2800" i="1" dirty="0" err="1" smtClean="0">
                <a:solidFill>
                  <a:srgbClr val="FF0000"/>
                </a:solidFill>
              </a:rPr>
              <a:t>KidSkiIIs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672408" cy="2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Туйаара дс\IMG-20200522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240360" cy="4320481"/>
          </a:xfrm>
          <a:prstGeom prst="rect">
            <a:avLst/>
          </a:prstGeom>
          <a:noFill/>
        </p:spPr>
      </p:pic>
      <p:pic>
        <p:nvPicPr>
          <p:cNvPr id="1028" name="Picture 4" descr="C:\Users\Admin\Desktop\Туйаара дс\IMG-20200522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3600400" cy="2700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692696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«Поварское дело»  </a:t>
            </a:r>
            <a:r>
              <a:rPr lang="ru-RU" sz="2400" i="1" dirty="0" err="1" smtClean="0">
                <a:solidFill>
                  <a:srgbClr val="FF0000"/>
                </a:solidFill>
              </a:rPr>
              <a:t>KidSkiIIs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Очное участие</a:t>
            </a:r>
            <a:endParaRPr lang="ru-RU" sz="2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40466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«Поварское дело»  </a:t>
            </a:r>
            <a:r>
              <a:rPr lang="ru-RU" sz="2000" i="1" dirty="0" err="1" smtClean="0">
                <a:solidFill>
                  <a:srgbClr val="FF0000"/>
                </a:solidFill>
              </a:rPr>
              <a:t>KidSkiIIs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Заочное  участие </a:t>
            </a:r>
            <a:endParaRPr lang="ru-RU" sz="2000" i="1" dirty="0" smtClean="0">
              <a:solidFill>
                <a:srgbClr val="FF0000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Проект </a:t>
            </a:r>
            <a:r>
              <a:rPr lang="ru-RU" sz="2000" b="1" dirty="0" smtClean="0"/>
              <a:t>« Маленькие поварята»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/>
              <a:t>Продолжительность проекта</a:t>
            </a:r>
            <a:r>
              <a:rPr lang="ru-RU" sz="2000" dirty="0" smtClean="0"/>
              <a:t> –долгосрочный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/>
              <a:t>Тип проекта</a:t>
            </a:r>
            <a:r>
              <a:rPr lang="ru-RU" sz="2000" dirty="0" smtClean="0"/>
              <a:t> : познавательно-творческий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/>
              <a:t>Участники проекта</a:t>
            </a:r>
            <a:r>
              <a:rPr lang="ru-RU" sz="2000" dirty="0" smtClean="0"/>
              <a:t> : дети, воспитатели, родители.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/>
              <a:t>Возраст детей</a:t>
            </a:r>
            <a:r>
              <a:rPr lang="ru-RU" sz="2000" u="sng" dirty="0" smtClean="0"/>
              <a:t> </a:t>
            </a:r>
            <a:r>
              <a:rPr lang="ru-RU" sz="2000" dirty="0" smtClean="0"/>
              <a:t>: старшая, подготовительная группа </a:t>
            </a:r>
            <a:r>
              <a:rPr lang="ru-RU" sz="2000" i="1" dirty="0" smtClean="0"/>
              <a:t>(5-7 лет)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882373"/>
            <a:ext cx="8280920" cy="2800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нашего 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Уточнение представления о продуктах питания, их значения для здоровья человека;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мелкой моторики, внимания, памяти;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профессией повар;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коммуникативных навыков.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цель нашего 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не кулинарный шедевр, а чтобы доставить детям удовольствие от приготовления ими же выбранных блюд.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3802262"/>
            <a:ext cx="8352928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 проекта 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Формировать представления о том, какие продукты полезные, какие вредные и как они влияют на организм человека. Познакомить детей с группами витаминов.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Развивать любознательность, воображение; навыки самоконтроля, умение работать в коллективе, сотрудничать и договариваться.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Воспитывать у детей потребность в сохранении своего здоровья, умение правильно выбирать продукты для здорового питания.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832431"/>
            <a:ext cx="7704856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Ожидаемые результаты по проекту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Приобретение необходимых знаний и представлений об овощах и фруктах; понятие о витаминах, раскрыть их значение для человека.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Овладение детьми необходимыми коммуникативными умениями и навыками взаимодействия со взрослыми и детьми.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Стремление детей проявлять любознательность и активность в предложенной деятельности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(познавательная, поисковая, творческая, игровая)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поддерживать стремления к здоровому образу жизни.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056505" cy="304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58970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860032" y="126876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« Карамелька»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65104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Как быстро все кончается,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Что вкусно начинается!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Тянулась бы конфета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От двери до буфета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фото Все\фото банкет подг2\фото\20180118_153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84376" cy="451250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92696"/>
            <a:ext cx="451199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«Апельсиновый сок»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581128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Апельсин как солнце светит,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Он на блюдечке лежит!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Он о море и о лете,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Всем ребятам говорит!</a:t>
            </a:r>
          </a:p>
          <a:p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600400" cy="522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«Фруктовый салат»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149080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Готовь салат «Фруктовый сад»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Там персик есть и виноград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Там груша, яблоко, малина,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Бананы , киви, апельсин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сливок взбитых облака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Туйаара дс\20170413_16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3840427" cy="2880320"/>
          </a:xfrm>
          <a:prstGeom prst="rect">
            <a:avLst/>
          </a:prstGeom>
          <a:noFill/>
        </p:spPr>
      </p:pic>
      <p:pic>
        <p:nvPicPr>
          <p:cNvPr id="2052" name="Picture 4" descr="C:\Users\Admin\Desktop\Туйаара дс\20170413_16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744416" cy="2808312"/>
          </a:xfrm>
          <a:prstGeom prst="rect">
            <a:avLst/>
          </a:prstGeom>
          <a:noFill/>
        </p:spPr>
      </p:pic>
      <p:pic>
        <p:nvPicPr>
          <p:cNvPr id="2053" name="Picture 5" descr="C:\Users\Admin\Desktop\Туйаара дс\20170413_162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38990"/>
            <a:ext cx="4104456" cy="30783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3717032"/>
            <a:ext cx="442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Мама тесто замесила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Мне дала кусочек,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Мы печенье с ней лепили,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Кто какое хочет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654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Admin\Desktop\пасха сред млад группа\IMG-20190426-WA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888432" cy="2916324"/>
          </a:xfrm>
          <a:prstGeom prst="rect">
            <a:avLst/>
          </a:prstGeom>
          <a:noFill/>
        </p:spPr>
      </p:pic>
      <p:pic>
        <p:nvPicPr>
          <p:cNvPr id="3077" name="Picture 5" descr="C:\Users\Admin\Desktop\пасха сред млад группа\IMG-20190426-WA0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3995936" cy="2996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06896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Пасха светлая пришла                  Радость всем превознесла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163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МБДОУ Детский сад «Березка» Таттинский улус, с.Ытык-Кюель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2020-05-22T02:29:37Z</dcterms:created>
  <dcterms:modified xsi:type="dcterms:W3CDTF">2023-02-02T12:41:25Z</dcterms:modified>
</cp:coreProperties>
</file>