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85852" y="2143116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Haettenschweiler" pitchFamily="34" charset="0"/>
              </a:rPr>
              <a:t>Консультация на тему: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Haettenschweiler" pitchFamily="34" charset="0"/>
              </a:rPr>
              <a:t>«Волшебница крупа»</a:t>
            </a:r>
            <a:endParaRPr lang="ru-RU" sz="3600" dirty="0">
              <a:solidFill>
                <a:srgbClr val="FF0000"/>
              </a:solidFill>
              <a:latin typeface="Haettenschweiler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000496" y="857232"/>
            <a:ext cx="435765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«Дети должны жить в мире красоты, игры,</a:t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сказки, музыки, рисунка, фантазии, творчества»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Василий Александрович Сухомлинский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http://wtalks.com/sites/default/files/imagecache/width_670_nowater/speak/195/imagepost/motor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500438"/>
            <a:ext cx="3146447" cy="2362184"/>
          </a:xfrm>
          <a:prstGeom prst="rect">
            <a:avLst/>
          </a:prstGeom>
          <a:noFill/>
          <a:ln w="127000" cap="rnd">
            <a:solidFill>
              <a:srgbClr val="92D050"/>
            </a:solidFill>
            <a:miter lim="800000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285852" y="714356"/>
            <a:ext cx="7286676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Как известно, наш мозг состоит из двух полушарий: левого и правого, к каждому из которых идут нервные пути от органов чувств и от всех органов, имеющих чувствительность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(например, болевую или тактильную — осязательную)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При этом правое полушарие в основном "обслуживает" левую сторону тела: принимает большую часть информации от левого глаза, уха, левой руки, ноги и т.д. и передает команды соответственно левой руке, ноге, а левое полушарие обслуживает правую сторону.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Главное отличие левого полушария от правого в том, что только в нем расположены речевые центры и переработка всей поступающей в левое полушарие информации происходит с помощью словесно-знаковых систем. Левое как бы дробит картину мира на части, на детали и анализирует их, выстраивая причинно-следственные цепочки, классифицируя все объекты, выстраивая схемы, последовательно перебирая все то, что попадает в сферу его восприятия или извлекается из памяти. На это требуется время, левое полушарие действует сравнительно медленно. Правое же полушарие, в котором нет центров речи, схватывает картину мира целостно, одновременно включая в рассмотрение всю конкретную реальность, не дробя на части, а синтезируя целостный образ во всей совокупности его конкретных проявлений. Оно специализируется на обработке информации, которая выражается не в словах, а в символах и образах. Правое полушарие действует быстро.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Левое полушарие отвечает за наши способности к чтению и письму. Правое полушарие дает нам возможность мечтать и фантазировать. С помощью правого полушария мы можем сочинять различные истории. Правое полушарие отвечает также за способности к музыке и изобразительному искусству.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000100" y="642918"/>
            <a:ext cx="750099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Развитие речи детей, безусловно, тесно связано с состоянием мелкой моторики рук, если движения пальцев развиты в соответствии с возрастом, то ребёнок умеет логически рассуждать, у него достаточно развиты речевые способности, внимание, мышление, координация в пространстве, наблюдательность, память (зрительная и двигательная, воображение. Ведь области коры головного мозга, отвечающие за эти способности, связаны нервными окончаниями, находящимися на пальцах рук.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Если особо не вдаваться в научные объяснения, то: одна третья часть площади коры головного мозга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(т. н. двигательная проекция)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 соответствует проекции кистей рук, которая расположена рядом с зоной, отвечающей за речь. Отсюда предположение учёных: чем раньше и эффективнее будет развиваться моторика пальцев рук, тем раньше ребёнок заговорит. К этому можно добавить и такие навыки как: усидчивость, внимательность, сообразительность, координация движений, память и т.д.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Речь – важнейшая функция психики. От того, насколько развита, богата и правильна речь ребенка, зависит, может ли он легко, открыто и свободно высказывать свои мысли, познавать мир и полноценно общаться с окружающими детьми и взрослыми.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Нарушение речи в той или иной степени всегда отражается на поведении и деятельности ребенка.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3" descr="https://i0.wp.com/mamaeasy.ru/wp-content/uploads/2016/09/znakomimsya-s-manko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357694"/>
            <a:ext cx="2428892" cy="1620527"/>
          </a:xfrm>
          <a:prstGeom prst="rect">
            <a:avLst/>
          </a:prstGeom>
          <a:noFill/>
          <a:ln w="127000">
            <a:solidFill>
              <a:srgbClr val="92D05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857356" y="642918"/>
            <a:ext cx="6857984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Всем известно, что дети просто обожают играть с песком. Однако не все могут позволить это себе в холодную зиму. А до лета еще достаточно много времени. В данном случае можно предложить своему малышу довольно увлекательные игры с манкой. Ею можно рисовать также как и песком. Для ребенка это занятие окажется весьма занятным и полезным.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Такой способ творчества сравнительно недавно стал набирать популярность у маленьких детей. В чем же его преимущество?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Манкотерапия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— это средство, посредством которого данные цели можно достигнуть.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Да, да. Самая обыкновенная манка, которая есть в каждом доме. Предлагаю вариант – рисование на манке.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0" name="Picture 4" descr="https://avatars.mds.yandex.net/get-zen_doc/1671180/pub_5e2c8002e6cb9b00ae743ed3_5e2c82315fd55f00ad853385/scale_12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286124"/>
            <a:ext cx="3571864" cy="2381243"/>
          </a:xfrm>
          <a:prstGeom prst="rect">
            <a:avLst/>
          </a:prstGeom>
          <a:noFill/>
          <a:ln w="127000">
            <a:solidFill>
              <a:srgbClr val="92D05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00100" y="363915"/>
            <a:ext cx="757242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 чем польза рисования манкой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Во-первых, манку можно брать в рот. Что согласитесь важно для малышей и их мам. Экологически чисто, безопасно и практично, а главное, сохраняет покой и нервы обоих.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Еще эту крупу можно брать в ручки, пересыпать из ладони в ладонь, водить рукой и пальчиком, рассыпать манку на подносе и на лист бумаги, что обожают совершать все ребятишки. Такие простые движения способствуют развитию мелкой моторики, следовательно, влияют на развитие речи и мозга детей.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Играть и рисовать манкой можно круглый год, по сравнению с играми в песок, которые носят сезонный характер. Так что, это второй фактор за манку.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Во время рисования у ребят снимается напряжение, зажатость, они становятся более раскованными и расслабленными. Поэтому можно считать такое рисование с манной крупой способом лечения для снятия стресса и часто рекомендуется психологами.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Занятия с крупами влияют на тактильное восприятие малышей. Во время игр с манкой ребятишки используют ладонь, пальцы, тыльную сторону ладони руки, рисуют различные узоры, линии, фигуры. На таких занятиях развивается фантазия и воображение ребенка, память и координация его движений. Настоящие сенсорные занятия, не требующие ни специальных навыков, ни предметов для их проведения.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85786" y="428604"/>
            <a:ext cx="778674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При игре с манкой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( крупами)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 можно выполнять такие упражнения: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поскользить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ладонями по поверхности песка, выполняя зигзагообразные и круговые движения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выполнить те же движения, поставив ладонь на ребро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пройтись ладошками по проложенным трассам, оставляя на них следы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создать отпечатками ладоней, кулачков, ребрами ладоней разные причудливые узоры на поверхности песка (соли, попытаться найти сходство узоров с предметами окружающего мира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пройтись по поверхности песка каждым пальцем обеими руками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можно группировать пальцы по два, три, четыре, пять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- поиграть пальчиками по поверхности песка соли, как на клавиатуре пианино или компьютера. При этом двигаются не только пальцы, но и кисти рук, совершая мелкие движения вверх-вниз.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58" y="571480"/>
            <a:ext cx="83582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Предлагаю следующие игры с манной крупой: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Следы 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и отпечатки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Насыпьте на поднос манку тонким слоем, покажите ребенку, как можно оставлять следы, отпечатки от рук, ног, пальчиков, различных предметов.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Пересыпание 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манки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Предложите ребенку пересыпать манную крупу ложкой из миски в миску или из чашки в чашку или попросить его насыпать ее поровну в три маленькие чашечки.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Можно предложить пересыпать крупу через воронку или через сито.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Найди 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игрушки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Возьмите пластиковый контейнер насыпьте в него манной крупы, закопайте в глубине мелкие предметы, например маленьких зверушек и предложите ребенку найти их.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Делаем 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дырочки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Насыпьте на поднос манку тонким слоем, приготовьте соломинку, покажите ребенку, как можно делать дырочки в манке, дуя в соломинку.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Рисование 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на манке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Насыпьте на поднос манку тонким слоем, покажите ребенку как можно пальчиками рисовать все, что захочется: круги, дороги, солнце, дом, машину, а можно учиться писать буквы и цифры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645</Words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8</cp:revision>
  <dcterms:created xsi:type="dcterms:W3CDTF">2020-03-31T09:51:17Z</dcterms:created>
  <dcterms:modified xsi:type="dcterms:W3CDTF">2020-03-31T10:49:41Z</dcterms:modified>
</cp:coreProperties>
</file>