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8" r:id="rId4"/>
    <p:sldId id="266" r:id="rId5"/>
    <p:sldId id="265" r:id="rId6"/>
    <p:sldId id="264" r:id="rId7"/>
    <p:sldId id="263" r:id="rId8"/>
    <p:sldId id="262" r:id="rId9"/>
    <p:sldId id="273" r:id="rId10"/>
    <p:sldId id="272" r:id="rId11"/>
    <p:sldId id="271" r:id="rId12"/>
    <p:sldId id="274" r:id="rId13"/>
    <p:sldId id="260" r:id="rId14"/>
    <p:sldId id="275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jpeg"/><Relationship Id="rId3" Type="http://schemas.openxmlformats.org/officeDocument/2006/relationships/image" Target="../media/image31.jpeg"/><Relationship Id="rId7" Type="http://schemas.openxmlformats.org/officeDocument/2006/relationships/hyperlink" Target="http://enpri.dp.ua/components/com_jshopping/files/img_products/full_aa6ede2959a5423f0ee704a86065471d.png" TargetMode="External"/><Relationship Id="rId12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hyperlink" Target="http://malutka.net/maz-doktor-mom-dlya-detei" TargetMode="External"/><Relationship Id="rId5" Type="http://schemas.openxmlformats.org/officeDocument/2006/relationships/image" Target="../media/image33.jpeg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hyperlink" Target="http://irecommend.ru.q5.r-99.com/sites/default/files/product-images/38109/suprima-plus_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350355"/>
            <a:ext cx="11233248" cy="88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3" y="1412776"/>
            <a:ext cx="43560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C:\Users\Пользователь\Pictures\i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86" y="3091439"/>
            <a:ext cx="2373630" cy="2668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860032" y="3933055"/>
            <a:ext cx="3096344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3267075" algn="l"/>
              </a:tabLst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Автор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работы:</a:t>
            </a:r>
            <a:r>
              <a:rPr lang="ru-RU" sz="1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Ремпель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Кирилл,    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tabLst>
                <a:tab pos="3267075" algn="l"/>
              </a:tabLst>
            </a:pPr>
            <a:r>
              <a:rPr lang="ru-RU" sz="1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ученик 3А класса МАОУ «СОШ № 99».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tabLst>
                <a:tab pos="3267075" algn="l"/>
              </a:tabLst>
            </a:pPr>
            <a:r>
              <a:rPr lang="ru-RU" sz="1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                  Руководитель: </a:t>
            </a:r>
            <a:r>
              <a:rPr lang="ru-RU" sz="1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Шабельникова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Т.Ю., 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tabLst>
                <a:tab pos="3267075" algn="l"/>
              </a:tabLst>
            </a:pPr>
            <a:r>
              <a:rPr lang="ru-RU" sz="1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             учитель начальных классов 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tabLst>
                <a:tab pos="3267075" algn="l"/>
              </a:tabLst>
            </a:pPr>
            <a:r>
              <a:rPr lang="ru-RU" sz="1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   МАОУ «СОШ № 99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tabLst>
                <a:tab pos="326707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9" y="1124744"/>
            <a:ext cx="5204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</a:t>
            </a:r>
            <a:r>
              <a:rPr lang="ru-RU" sz="5400" b="1" cap="all" spc="0" dirty="0" err="1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осна</a:t>
            </a:r>
            <a:r>
              <a:rPr lang="ru-RU" sz="5400" b="1" cap="all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-лекарь</a:t>
            </a:r>
            <a:endParaRPr lang="ru-RU" sz="5400" b="1" cap="all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Рисунок 8" descr="C:\Users\Пользователь\Pictures\i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2373630" cy="2668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6132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350355"/>
            <a:ext cx="11233248" cy="88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1196753"/>
            <a:ext cx="6768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ИЗУЧЕНИЕ ЦЕЛЕБНЫХ СВОЙСТВ СОСНЫ</a:t>
            </a:r>
            <a:endParaRPr lang="ru-RU" sz="5400" b="1" cap="all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Рисунок 8" descr="F:\Аптека\DSCF41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216024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Пиносол, (капли наз. - ООО Олеся - Товары и услуги - N4.Biz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653136"/>
            <a:ext cx="1152128" cy="108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осметические, эфирные, массажные масла в Минске и Беларуси на eSmart.by Эфирное масло сосновой хвои, 10мл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284984"/>
            <a:ext cx="936104" cy="115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abisib-co.com/images/centImg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581128"/>
            <a:ext cx="1368152" cy="115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main_image_62" descr="«ФЕОКАРПИН» (Хвойная линия)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356992"/>
            <a:ext cx="767333" cy="124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recommend.ru.q5.r-99.com/sites/default/files/imagecache/200x200/product-images/38109/suprima-plus_0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4653136"/>
            <a:ext cx="1296144" cy="10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Мазь Доктор МОМ для детей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3501008"/>
            <a:ext cx="1101849" cy="9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Здоровое питание : Таежная смолка (традиционная Сибирская жвачка) 5 шт. в корбочке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00" y="3212976"/>
            <a:ext cx="1512168" cy="140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3674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350355"/>
            <a:ext cx="11233248" cy="88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3590">
            <a:off x="2077273" y="1972572"/>
            <a:ext cx="1944687" cy="90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20150212_1405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3168352" cy="220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20150212_1405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43010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20150212_14044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432795" cy="2128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1557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350355"/>
            <a:ext cx="11233248" cy="88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3590">
            <a:off x="4813577" y="4564859"/>
            <a:ext cx="1944687" cy="90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Пользователь\AppData\Local\Microsoft\Windows\Temporary Internet Files\Content.Word\20150209_1647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3168352" cy="260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Пользователь\AppData\Local\Microsoft\Windows\Temporary Internet Files\Content.Word\20150209_1649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3462563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1557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1395536"/>
            <a:ext cx="11233248" cy="88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Программы для детей - Детское отделение Культурного центра &quot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3356372" cy="2160240"/>
          </a:xfrm>
          <a:prstGeom prst="rect">
            <a:avLst/>
          </a:prstGeom>
          <a:noFill/>
        </p:spPr>
      </p:pic>
      <p:pic>
        <p:nvPicPr>
          <p:cNvPr id="1028" name="Picture 4" descr="Тропа в лес - Сосновый бор, май 2008 - Личные photoshare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3284364" cy="2463273"/>
          </a:xfrm>
          <a:prstGeom prst="rect">
            <a:avLst/>
          </a:prstGeom>
          <a:noFill/>
        </p:spPr>
      </p:pic>
      <p:pic>
        <p:nvPicPr>
          <p:cNvPr id="1030" name="Picture 6" descr="Детский оздоровительный лагерь &quot;Сосновый бор&quot; - фотографии Туроператор СН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645024"/>
            <a:ext cx="3384375" cy="2088231"/>
          </a:xfrm>
          <a:prstGeom prst="rect">
            <a:avLst/>
          </a:prstGeom>
          <a:noFill/>
        </p:spPr>
      </p:pic>
      <p:pic>
        <p:nvPicPr>
          <p:cNvPr id="1032" name="Picture 8" descr="Сосновая кора снимает боль в мышцах. - Здоровя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143672"/>
            <a:ext cx="3304919" cy="2473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3674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1251520"/>
            <a:ext cx="11233248" cy="88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1412776"/>
            <a:ext cx="102971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 !</a:t>
            </a:r>
            <a:endParaRPr lang="ru-RU" sz="4400" b="1" cap="all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2" name="Picture 4" descr="C:\Users\Татьяна\Pictures\e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812" y="1640236"/>
            <a:ext cx="3384376" cy="432202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55" y="2060848"/>
            <a:ext cx="1908299" cy="243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18" y="3554550"/>
            <a:ext cx="1870795" cy="239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3674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395536"/>
            <a:ext cx="11521280" cy="901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268761"/>
            <a:ext cx="538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187624" y="1448780"/>
            <a:ext cx="6840760" cy="5232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188640" y="836713"/>
            <a:ext cx="12385376" cy="16561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32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196752"/>
            <a:ext cx="79208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altLang="ru-RU" sz="3200" b="1" cap="all" spc="0" dirty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Актуальность исследования</a:t>
            </a:r>
            <a:endParaRPr lang="ru-RU" sz="3200" b="1" cap="all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03648" y="3148266"/>
            <a:ext cx="6624736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настоящее время одним из приоритетов является сохранение здоровья, и здесь требуется не только решение собственно медицинских проблем, но и активная работа по изменению отношения к собственному здоровью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Татьяна\Pictures\iQ8H9V9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3804">
            <a:off x="2604050" y="2301844"/>
            <a:ext cx="1841177" cy="989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2811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350355"/>
            <a:ext cx="11233248" cy="88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5606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8331" y="1268760"/>
            <a:ext cx="56820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ru-RU" altLang="ru-RU" sz="3200" b="1" i="0" u="none" strike="noStrike" kern="0" cap="all" spc="0" normalizeH="0" baseline="0" noProof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Цель исследования:</a:t>
            </a:r>
            <a:endParaRPr lang="ru-RU" sz="3200" b="1" cap="all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259632" y="4174288"/>
            <a:ext cx="6768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изучить воздействие целебного свойства сосны   на организм человека.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Татьяна\Pictures\37418_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2280865" cy="1828401"/>
          </a:xfrm>
          <a:prstGeom prst="rect">
            <a:avLst/>
          </a:prstGeom>
          <a:noFill/>
        </p:spPr>
      </p:pic>
      <p:pic>
        <p:nvPicPr>
          <p:cNvPr id="8195" name="Picture 3" descr="C:\Users\Татьяна\Pictures\l1y351tb4xc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2543944" cy="169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3674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350355"/>
            <a:ext cx="11233248" cy="88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95194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2533" y="1196753"/>
            <a:ext cx="58598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altLang="ru-RU" sz="3200" b="1" cap="all" spc="0" dirty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Гипотеза исследования:</a:t>
            </a:r>
            <a:endParaRPr lang="ru-RU" sz="3200" b="1" cap="all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59632" y="2161967"/>
            <a:ext cx="66967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предположим, что сосна обладает целебными свойствами, которые благотворно влияют на организм человека, снимают усталость, повышают работоспособность, даже тогда,  когда человек об этом не подозревает.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Татьяна\Pictures\iQ8H9V9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1052070" cy="565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3674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350355"/>
            <a:ext cx="11233248" cy="88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3" y="1052736"/>
            <a:ext cx="6696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all" spc="0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Характеристика сосны</a:t>
            </a:r>
            <a:endParaRPr lang="ru-RU" sz="5400" b="1" cap="all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 descr="C:\Users\Татьяна\Pictures\iWCY4V0B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2276872"/>
            <a:ext cx="1314158" cy="3456384"/>
          </a:xfrm>
          <a:prstGeom prst="rect">
            <a:avLst/>
          </a:prstGeom>
          <a:noFill/>
        </p:spPr>
      </p:pic>
      <p:pic>
        <p:nvPicPr>
          <p:cNvPr id="6147" name="Picture 3" descr="C:\Users\Татьяна\Pictures\4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3172" y="4437112"/>
            <a:ext cx="1194013" cy="936104"/>
          </a:xfrm>
          <a:prstGeom prst="rect">
            <a:avLst/>
          </a:prstGeom>
          <a:noFill/>
        </p:spPr>
      </p:pic>
      <p:pic>
        <p:nvPicPr>
          <p:cNvPr id="6148" name="Picture 4" descr="C:\Users\Татьяна\Pictures\smola_kora_derevo_sosna_makro_pr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833157"/>
            <a:ext cx="1152128" cy="900099"/>
          </a:xfrm>
          <a:prstGeom prst="rect">
            <a:avLst/>
          </a:prstGeom>
          <a:noFill/>
        </p:spPr>
      </p:pic>
      <p:pic>
        <p:nvPicPr>
          <p:cNvPr id="6149" name="Picture 5" descr="C:\Users\Татьяна\Pictures\8270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3172" y="3010011"/>
            <a:ext cx="1201167" cy="900688"/>
          </a:xfrm>
          <a:prstGeom prst="rect">
            <a:avLst/>
          </a:prstGeom>
          <a:noFill/>
        </p:spPr>
      </p:pic>
      <p:pic>
        <p:nvPicPr>
          <p:cNvPr id="6150" name="Picture 6" descr="C:\Users\Татьяна\Pictures\iU302CL5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573016"/>
            <a:ext cx="1152128" cy="864096"/>
          </a:xfrm>
          <a:prstGeom prst="rect">
            <a:avLst/>
          </a:prstGeom>
          <a:noFill/>
        </p:spPr>
      </p:pic>
      <p:pic>
        <p:nvPicPr>
          <p:cNvPr id="13" name="Рисунок 12" descr="E:\Новая папка\DSCF387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2852936"/>
            <a:ext cx="252028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3674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350355"/>
            <a:ext cx="11233248" cy="88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5" y="1124744"/>
            <a:ext cx="67687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all" spc="0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Использование сосны </a:t>
            </a:r>
            <a:endParaRPr lang="ru-RU" sz="5400" b="1" cap="all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C:\Users\Татьяна\Pictures\83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4280822"/>
            <a:ext cx="1944216" cy="1524442"/>
          </a:xfrm>
          <a:prstGeom prst="rect">
            <a:avLst/>
          </a:prstGeom>
          <a:noFill/>
        </p:spPr>
      </p:pic>
      <p:pic>
        <p:nvPicPr>
          <p:cNvPr id="5123" name="Picture 3" descr="C:\Users\Татьяна\Pictures\barco-vikin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010744" cy="1440161"/>
          </a:xfrm>
          <a:prstGeom prst="rect">
            <a:avLst/>
          </a:prstGeom>
          <a:noFill/>
        </p:spPr>
      </p:pic>
      <p:pic>
        <p:nvPicPr>
          <p:cNvPr id="5124" name="Picture 4" descr="C:\Users\Татьяна\Pictures\mebel-iz-sosny-1105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293096"/>
            <a:ext cx="2232248" cy="1448738"/>
          </a:xfrm>
          <a:prstGeom prst="rect">
            <a:avLst/>
          </a:prstGeom>
          <a:noFill/>
        </p:spPr>
      </p:pic>
      <p:pic>
        <p:nvPicPr>
          <p:cNvPr id="5125" name="Picture 5" descr="C:\Users\Татьяна\Pictures\tmm640x640_52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068960"/>
            <a:ext cx="1924897" cy="1128092"/>
          </a:xfrm>
          <a:prstGeom prst="rect">
            <a:avLst/>
          </a:prstGeom>
          <a:noFill/>
        </p:spPr>
      </p:pic>
      <p:pic>
        <p:nvPicPr>
          <p:cNvPr id="5126" name="Picture 6" descr="C:\Users\Татьяна\Pictures\Kamfara-i-zhivitsau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132855"/>
            <a:ext cx="2010744" cy="1940577"/>
          </a:xfrm>
          <a:prstGeom prst="rect">
            <a:avLst/>
          </a:prstGeom>
          <a:noFill/>
        </p:spPr>
      </p:pic>
      <p:pic>
        <p:nvPicPr>
          <p:cNvPr id="5127" name="Picture 7" descr="C:\Users\Татьяна\Pictures\2706_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068960"/>
            <a:ext cx="2016224" cy="972108"/>
          </a:xfrm>
          <a:prstGeom prst="rect">
            <a:avLst/>
          </a:prstGeom>
          <a:noFill/>
        </p:spPr>
      </p:pic>
      <p:pic>
        <p:nvPicPr>
          <p:cNvPr id="5129" name="Picture 9" descr="C:\Users\Татьяна\Pictures\iSOM7405X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7" y="2132855"/>
            <a:ext cx="936103" cy="984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3674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395536"/>
            <a:ext cx="11233248" cy="88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:\Users\Татьяна\Pictures\72234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45024"/>
            <a:ext cx="1284734" cy="2160240"/>
          </a:xfrm>
          <a:prstGeom prst="rect">
            <a:avLst/>
          </a:prstGeom>
          <a:noFill/>
        </p:spPr>
      </p:pic>
      <p:pic>
        <p:nvPicPr>
          <p:cNvPr id="4098" name="Picture 2" descr="C:\Users\Татьяна\Pictures\93863686_large_elochnyeukrasheniyaizshish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24744"/>
            <a:ext cx="2209428" cy="2448272"/>
          </a:xfrm>
          <a:prstGeom prst="rect">
            <a:avLst/>
          </a:prstGeom>
          <a:noFill/>
        </p:spPr>
      </p:pic>
      <p:pic>
        <p:nvPicPr>
          <p:cNvPr id="4099" name="Picture 3" descr="C:\Users\Татьяна\Pictures\di-V1V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212976"/>
            <a:ext cx="2016224" cy="2569344"/>
          </a:xfrm>
          <a:prstGeom prst="rect">
            <a:avLst/>
          </a:prstGeom>
          <a:noFill/>
        </p:spPr>
      </p:pic>
      <p:pic>
        <p:nvPicPr>
          <p:cNvPr id="4100" name="Picture 4" descr="C:\Users\Татьяна\Pictures\iMPE8MAH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060848"/>
            <a:ext cx="1438275" cy="1238250"/>
          </a:xfrm>
          <a:prstGeom prst="rect">
            <a:avLst/>
          </a:prstGeom>
          <a:noFill/>
        </p:spPr>
      </p:pic>
      <p:pic>
        <p:nvPicPr>
          <p:cNvPr id="4101" name="Picture 5" descr="C:\Users\Татьяна\Pictures\iWEOVDJJ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268760"/>
            <a:ext cx="1783525" cy="1584176"/>
          </a:xfrm>
          <a:prstGeom prst="rect">
            <a:avLst/>
          </a:prstGeom>
          <a:noFill/>
        </p:spPr>
      </p:pic>
      <p:pic>
        <p:nvPicPr>
          <p:cNvPr id="4102" name="Picture 6" descr="C:\Users\Татьяна\Pictures\6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1196752"/>
            <a:ext cx="957052" cy="720080"/>
          </a:xfrm>
          <a:prstGeom prst="rect">
            <a:avLst/>
          </a:prstGeom>
          <a:noFill/>
        </p:spPr>
      </p:pic>
      <p:pic>
        <p:nvPicPr>
          <p:cNvPr id="4104" name="Picture 8" descr="Описание Ванилин ТРАПЕЗА 2 г б/у Новосибирс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3608143"/>
            <a:ext cx="2338040" cy="2125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3674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350355"/>
            <a:ext cx="11233248" cy="88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1124744"/>
            <a:ext cx="6696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all" spc="0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СОСНА- КАК ЦЕЛЕБНОЕ РАСТЕНИЕ</a:t>
            </a:r>
            <a:endParaRPr lang="ru-RU" sz="5400" b="1" cap="all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8" name="Picture 6" descr="Авторские блоги. Новый Каменск - Каменск-Ураль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08920"/>
            <a:ext cx="5472608" cy="3106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3674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350355"/>
            <a:ext cx="11233248" cy="88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Пользователь\Desktop\20150210_133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24035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20150210_133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8776"/>
            <a:ext cx="3356973" cy="235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3240360" cy="225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Татьяна\Desktop\лекарства\i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988840"/>
            <a:ext cx="1990725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1557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130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Шабельникова Т.Ю.</dc:creator>
  <cp:lastModifiedBy>Пользователь</cp:lastModifiedBy>
  <cp:revision>36</cp:revision>
  <cp:lastPrinted>2015-02-11T04:44:17Z</cp:lastPrinted>
  <dcterms:created xsi:type="dcterms:W3CDTF">2015-02-09T01:02:44Z</dcterms:created>
  <dcterms:modified xsi:type="dcterms:W3CDTF">2015-02-16T01:26:26Z</dcterms:modified>
</cp:coreProperties>
</file>