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AED9F9-9CDC-43AE-A577-09EC527FE4E9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29001D-6C09-4828-8B73-02F3CC464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ownloads\rfrhectkm-1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mozhetvse.ru/65-luchshix-zagadok-pro-geroev-skazok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4214842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ТЕЛЕКЕЙС «К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арусель с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казок»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143512"/>
            <a:ext cx="2200268" cy="110965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Т.Н.Собакина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атьяна\Downloads\1619739491_22-phonoteka_org-p-detskii-fon-s-knizhkami-24.jpg"/>
          <p:cNvPicPr/>
          <p:nvPr/>
        </p:nvPicPr>
        <p:blipFill>
          <a:blip r:embed="rId3" cstate="print"/>
          <a:srcRect l="5636" t="7179" r="7627" b="3323"/>
          <a:stretch>
            <a:fillRect/>
          </a:stretch>
        </p:blipFill>
        <p:spPr bwMode="auto">
          <a:xfrm>
            <a:off x="6000760" y="4429132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frhectkm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000768"/>
            <a:ext cx="336551" cy="357190"/>
          </a:xfrm>
          <a:prstGeom prst="rect">
            <a:avLst/>
          </a:prstGeom>
        </p:spPr>
      </p:pic>
      <p:pic>
        <p:nvPicPr>
          <p:cNvPr id="9" name="Рисунок 8" descr="C:\Users\Татьяна\Downloads\1670548447_36-kartinkin-net-p-karusel-kartinki-pinterest-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04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357187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Содержание: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игровой, занимательной форме углублять и расширять знания детей о сказках, способствовать развитию речи, внимания, памяти,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логического мышления, творческого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воображения, расширению словарного запаса с помощью различных заданий.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Стихи. Загадки. Игры.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Татьяна\Downloads\kisspng-paper-directory-file-folders-clip-art-documentation-cliparts-5aabe3dc9b3f89.54604016152121442863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1571612"/>
            <a:ext cx="56436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дни недели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агадки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сказкам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(ссылки)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mamamozhetvse.ru/65-luchshix-zagadok-pro-</a:t>
            </a:r>
          </a:p>
          <a:p>
            <a:pPr lvl="0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geroev-skazok.html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Пальчиковые игры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- презентация «Найди          картинку, не из этой сказки»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00037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/>
          </a:p>
        </p:txBody>
      </p:sp>
      <p:pic>
        <p:nvPicPr>
          <p:cNvPr id="8" name="Рисунок 7" descr="C:\Users\Татьяна\Downloads\chasy-chasy-nastennye-kvarcevye-v-gruppu-teremok-380-360-m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429132"/>
            <a:ext cx="1551620" cy="14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тьяна\Downloads\all_na_600_2-1000x600.jpg"/>
          <p:cNvPicPr/>
          <p:nvPr/>
        </p:nvPicPr>
        <p:blipFill>
          <a:blip r:embed="rId5"/>
          <a:srcRect l="30193" t="14957" r="29805" b="15585"/>
          <a:stretch>
            <a:fillRect/>
          </a:stretch>
        </p:blipFill>
        <p:spPr bwMode="auto">
          <a:xfrm>
            <a:off x="571472" y="2000240"/>
            <a:ext cx="2000264" cy="18573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35771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857364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Викторина: «В гостях у сказки» (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вопросы, загадки, задания, игровые упражнения)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Викторина «Хорошо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ты знаешь сказку?»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(иллюстрации из сказок)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Викторина «Сказочная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перепутаница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(картинки) 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атьяна\Downloads\slide-1.jpg"/>
          <p:cNvPicPr/>
          <p:nvPr/>
        </p:nvPicPr>
        <p:blipFill>
          <a:blip r:embed="rId2"/>
          <a:srcRect l="65520" t="15582" r="3908" b="32818"/>
          <a:stretch>
            <a:fillRect/>
          </a:stretch>
        </p:blipFill>
        <p:spPr bwMode="auto">
          <a:xfrm>
            <a:off x="714348" y="2214554"/>
            <a:ext cx="1817370" cy="22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00232" y="1000108"/>
            <a:ext cx="600079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«Сказочные истории- «хорошо» или «плохо»?»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«Книга и ребенок: быть ли дружбе?» 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«Зачем нужны сказки?»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«Как обращаться с книгой?»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Татьяна\Downloads\kisspng-file-folders-directory-computer-icons-clip-art-folders-5ab7ceb2525cd8.9014955715219954423374.jpg"/>
          <p:cNvPicPr>
            <a:picLocks/>
          </p:cNvPicPr>
          <p:nvPr/>
        </p:nvPicPr>
        <p:blipFill>
          <a:blip r:embed="rId2" cstate="print"/>
          <a:srcRect l="1216" t="1763" r="1356" b="4167"/>
          <a:stretch>
            <a:fillRect/>
          </a:stretch>
        </p:blipFill>
        <p:spPr bwMode="auto">
          <a:xfrm rot="5029001">
            <a:off x="615702" y="1300452"/>
            <a:ext cx="1300587" cy="12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3429000"/>
            <a:ext cx="41434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«Роль сказки в развитии дошкольника»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«История рождения книги»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«Сказка в мультфильмах»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8" name="Picture 5" descr="D:\Документы Татьяны\Доки\Мои рисунки\ВЛАД\C2C731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68416"/>
            <a:ext cx="1975263" cy="148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Admin\Мои документы\Мои рисунки\Пасха\Пасха 055.jpg"/>
          <p:cNvPicPr>
            <a:picLocks noChangeAspect="1" noChangeArrowheads="1"/>
          </p:cNvPicPr>
          <p:nvPr/>
        </p:nvPicPr>
        <p:blipFill>
          <a:blip r:embed="rId4" cstate="print"/>
          <a:srcRect r="280" b="12241"/>
          <a:stretch>
            <a:fillRect/>
          </a:stretch>
        </p:blipFill>
        <p:spPr>
          <a:xfrm>
            <a:off x="2357422" y="5443437"/>
            <a:ext cx="2143140" cy="141456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" name="Рисунок 9" descr="http://www.postholder.ru/images/posts/img/sovetskie-multfilmy-20-foto_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27370"/>
            <a:ext cx="1640840" cy="123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3.postila.ru/storage/5568000/5560936/8bedf75168a5828bbf0895df638219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857760"/>
            <a:ext cx="1571636" cy="111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kademichesky.mos.ru/upload/medialibrary/a9d/soyuzmultfilm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643578"/>
            <a:ext cx="16430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russkiymir.ru/upload/medialibrary/567/56743d1a309e3a6173c9c26100d27c48.jpg"/>
          <p:cNvPicPr/>
          <p:nvPr/>
        </p:nvPicPr>
        <p:blipFill>
          <a:blip r:embed="rId8"/>
          <a:srcRect t="33185" r="600" b="38540"/>
          <a:stretch>
            <a:fillRect/>
          </a:stretch>
        </p:blipFill>
        <p:spPr bwMode="auto">
          <a:xfrm>
            <a:off x="6215074" y="4286256"/>
            <a:ext cx="242889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488" y="2643182"/>
            <a:ext cx="3208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715404" cy="564357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Карточки с  заданиями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(публикация)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Картотека игр по сказкам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(презентация)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Творческие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задания детям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Инструкция по моделированию сказки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Игры с пиктограммами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Приложение «Пиктограммы»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Приложение «Силуэты»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lit.govuadocs.com.ua/tw_files2/urls_12/1165/d-1164780/7z-docs/1_html_m1e345e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256"/>
            <a:ext cx="18573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p-bal.ru/pars_docs/refs/56/55861/55861_html_56b23ef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14554"/>
            <a:ext cx="2143108" cy="15716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Users\Татьяна\Downloads\IMG_20230119_154928.jpg"/>
          <p:cNvPicPr/>
          <p:nvPr/>
        </p:nvPicPr>
        <p:blipFill>
          <a:blip r:embed="rId4" cstate="print"/>
          <a:srcRect l="2884" t="23462" r="-31" b="12115"/>
          <a:stretch>
            <a:fillRect/>
          </a:stretch>
        </p:blipFill>
        <p:spPr bwMode="auto">
          <a:xfrm>
            <a:off x="6715140" y="500042"/>
            <a:ext cx="192882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43702" y="3714752"/>
            <a:ext cx="218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Рассказывание  по схеме/пиктограмме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" name="Picture 3" descr="листовки 012"/>
          <p:cNvPicPr>
            <a:picLocks noChangeAspect="1" noChangeArrowheads="1"/>
          </p:cNvPicPr>
          <p:nvPr/>
        </p:nvPicPr>
        <p:blipFill>
          <a:blip r:embed="rId5" cstate="print"/>
          <a:srcRect l="3680" t="6267" b="20163"/>
          <a:stretch>
            <a:fillRect/>
          </a:stretch>
        </p:blipFill>
        <p:spPr bwMode="auto">
          <a:xfrm>
            <a:off x="500034" y="3857628"/>
            <a:ext cx="311821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564357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Придумывание новой сказки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листовки 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571876"/>
            <a:ext cx="2725748" cy="20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48" y="5572140"/>
            <a:ext cx="179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сказку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ownloads\1610928023_42-p-fon-v-literaturnom-stile-dlya-prezentatsii-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278605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Надеюсь мой кейс послужит Вам открытой книгой!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1080</TotalTime>
  <Words>199</Words>
  <Application>Microsoft Office PowerPoint</Application>
  <PresentationFormat>Экран (4:3)</PresentationFormat>
  <Paragraphs>38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ТЕЛЕКЕЙС «Карусель сказок»</vt:lpstr>
      <vt:lpstr>Стихи. Загадки. Игры. </vt:lpstr>
      <vt:lpstr>Викторины</vt:lpstr>
      <vt:lpstr>Консультации</vt:lpstr>
      <vt:lpstr> ТРИЗ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</dc:title>
  <dc:creator>Татьяна</dc:creator>
  <cp:lastModifiedBy>Татьяна</cp:lastModifiedBy>
  <cp:revision>99</cp:revision>
  <dcterms:created xsi:type="dcterms:W3CDTF">2023-01-16T17:31:03Z</dcterms:created>
  <dcterms:modified xsi:type="dcterms:W3CDTF">2023-02-02T20:42:06Z</dcterms:modified>
</cp:coreProperties>
</file>