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79" r:id="rId4"/>
    <p:sldId id="272" r:id="rId5"/>
    <p:sldId id="275" r:id="rId6"/>
    <p:sldId id="270" r:id="rId7"/>
    <p:sldId id="282" r:id="rId8"/>
  </p:sldIdLst>
  <p:sldSz cx="10621963" cy="73802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72" y="-108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95554"/>
            <a:ext cx="9559767" cy="1230048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22068"/>
            <a:ext cx="9559767" cy="487064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www.rooselien.be/src/Frontend/Files/slideshow/source/147271276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2" r="9647"/>
          <a:stretch>
            <a:fillRect/>
          </a:stretch>
        </p:blipFill>
        <p:spPr bwMode="auto">
          <a:xfrm>
            <a:off x="0" y="359840"/>
            <a:ext cx="10621963" cy="72127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6806"/>
            <a:ext cx="106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МУНИЦИПАЛЬНОЕ БЮДЖЕТНОЕ  ДОШКОЛЬНОЕ ОБРАЗОВАТЕЛЬНОЕ УЧРЕЖДЕНИЕ</a:t>
            </a:r>
            <a:b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ДЕТСКИЙ САД «ГОЛУБЫЕ ДОРОЖКИ» Г.ВОЛГОДОНСКА </a:t>
            </a:r>
            <a:endParaRPr lang="ru-RU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899" y="6976292"/>
            <a:ext cx="53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Разработала Меркулова Елена Анатольевна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75632"/>
            <a:ext cx="10621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Интерактивное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89946"/>
            <a:ext cx="10621963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Учебно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 - методическое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5764"/>
            <a:ext cx="10621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Пособие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957" y="3618706"/>
            <a:ext cx="7000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mboom" pitchFamily="50" charset="-52"/>
              </a:rPr>
              <a:t>Загадки с грядки</a:t>
            </a:r>
            <a:endParaRPr lang="ru-RU" sz="6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mboom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83" y="832624"/>
            <a:ext cx="101441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ЗАДАЧИ</a:t>
            </a: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: Закрепить знания детей об овощах: о форме, цвете.</a:t>
            </a:r>
            <a:b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Развивать умение отгадывать загадки.</a:t>
            </a:r>
            <a:b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Упражнять в согласовании имен существительных с числительными.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83" y="261120"/>
            <a:ext cx="69317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ЦЕЛЬ: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Развитие логического мышления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883" y="2287643"/>
            <a:ext cx="771397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Развивать зрительное внимание, память.</a:t>
            </a:r>
            <a:b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Воспитывать  усидчивость, интерес к занятиям. </a:t>
            </a:r>
            <a:endParaRPr lang="ru-R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pic>
        <p:nvPicPr>
          <p:cNvPr id="38914" name="Picture 2" descr="https://gas-kvas.com/uploads/posts/2023-02/1676702413_gas-kvas-com-p-korzina-s-ovoshchami-detskii-risunok-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3489" y="2911962"/>
            <a:ext cx="7730830" cy="4350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30614" y="4680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Загадки с грядки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883" y="1630300"/>
            <a:ext cx="5308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Это овощ, а не куст.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 слове этом сочный хруст.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Если очень любишь щи,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Этот овощ в них ищи.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024701" y="3718662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Капуста</a:t>
            </a:r>
            <a:endParaRPr lang="ru-RU" dirty="0"/>
          </a:p>
        </p:txBody>
      </p:sp>
      <p:pic>
        <p:nvPicPr>
          <p:cNvPr id="16" name="Picture 19" descr="https://gas-kvas.com/uploads/posts/2023-02/1676733811_gas-kvas-com-p-zelenie-detskie-risunki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819" y="1832756"/>
            <a:ext cx="7220828" cy="52918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7445" y="1547004"/>
            <a:ext cx="5308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Этот овощ кисло-сладкий,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Круглый, сочный, мягкий, гладкий.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Щеки докрасна натер,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И зовется...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3263" y="3489295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Помидор</a:t>
            </a:r>
            <a:endParaRPr lang="ru-RU" dirty="0"/>
          </a:p>
        </p:txBody>
      </p:sp>
      <p:pic>
        <p:nvPicPr>
          <p:cNvPr id="19" name="Picture 24" descr="https://papik.pro/uploads/posts/2022-01/1641157420_42-papik-pro-p-pomidor-detskii-risunok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221" y="1261252"/>
            <a:ext cx="6501809" cy="58772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67445" y="1618442"/>
            <a:ext cx="5308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Огурцу сей овощ брат,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Так в народе говорят.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Вот улегся на бочок.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Полосатый...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53263" y="3861538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Кабачок</a:t>
            </a:r>
            <a:endParaRPr lang="ru-RU" dirty="0"/>
          </a:p>
        </p:txBody>
      </p:sp>
      <p:pic>
        <p:nvPicPr>
          <p:cNvPr id="22" name="Picture 46" descr="https://galerey-room.ru/images/011333_13836896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42959">
            <a:off x="2775383" y="2202233"/>
            <a:ext cx="8015912" cy="408189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38883" y="1393962"/>
            <a:ext cx="5308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Дед ее тащил из грядки,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Но один не смог достать.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Все тащили по порядку,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Раз, два, три, четыре, пять.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Но она сидела крепко.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Кто она? Конечно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53263" y="4047334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Репка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5842" name="Picture 2" descr="https://gas-kvas.com/uploads/posts/2023-02/1676728848_gas-kvas-com-p-repa-risunok-detskii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33235">
            <a:off x="4223640" y="459664"/>
            <a:ext cx="5978809" cy="597880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67445" y="1438011"/>
            <a:ext cx="5308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Приготовить на обед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Ты не сможешь винегрет,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Если овоща такого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У тебя на грядке нет.</a:t>
            </a:r>
          </a:p>
        </p:txBody>
      </p:sp>
      <p:sp>
        <p:nvSpPr>
          <p:cNvPr id="35844" name="AutoShape 4" descr="https://thumbs.dreamstime.com/z/tecknad-filmgr%C3%B6nsakillustrationen-f%C3%B6r-barnen-xxl-format-3576464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thumbs.dreamstime.com/z/tecknad-filmgr%C3%B6nsakillustrationen-f%C3%B6r-barnen-xxl-format-3576464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53263" y="3904458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Свекла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28" name="Picture 38" descr="https://gas-kvas.com/uploads/posts/2023-01/1673570994_gas-kvas-com-p-detskii-risunok-svekla-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6184">
            <a:off x="4686068" y="291293"/>
            <a:ext cx="5845001" cy="652537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38883" y="1404128"/>
            <a:ext cx="5308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Белый зубчик от простуды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Пожевать совсем не худо.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От простудных от болезней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Нету овоща полезней.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81825" y="354726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Чеснок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657105" y="832624"/>
            <a:ext cx="6797412" cy="6183308"/>
            <a:chOff x="953263" y="1196980"/>
            <a:chExt cx="6797412" cy="6183308"/>
          </a:xfrm>
        </p:grpSpPr>
        <p:sp>
          <p:nvSpPr>
            <p:cNvPr id="40" name="Овал 39"/>
            <p:cNvSpPr/>
            <p:nvPr/>
          </p:nvSpPr>
          <p:spPr>
            <a:xfrm rot="20407131">
              <a:off x="1449884" y="3465842"/>
              <a:ext cx="5007552" cy="2537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13" descr="https://gas-kvas.com/uploads/posts/2023-01/1673596993_gas-kvas-com-p-detskii-risunok-chesnok-3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3263" y="1196980"/>
              <a:ext cx="6797412" cy="6183308"/>
            </a:xfrm>
            <a:prstGeom prst="rect">
              <a:avLst/>
            </a:prstGeom>
            <a:noFill/>
          </p:spPr>
        </p:pic>
      </p:grpSp>
      <p:sp>
        <p:nvSpPr>
          <p:cNvPr id="42" name="Прямоугольник 41"/>
          <p:cNvSpPr/>
          <p:nvPr/>
        </p:nvSpPr>
        <p:spPr>
          <a:xfrm>
            <a:off x="310321" y="1404128"/>
            <a:ext cx="5308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Растёт на грядке светофор,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Но для кого же светит он.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Плоды фонарики висят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Разом все они горят.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Зелёный, жёлтый, красный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Ещё он, сочный сладкий.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Может кто, то мне не верит?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Это же .........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SimSun-ExtB" pitchFamily="49" charset="-12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3197" y="4075852"/>
            <a:ext cx="2858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SimSun-ExtB" pitchFamily="49" charset="-122"/>
                <a:cs typeface="Arial" pitchFamily="34" charset="0"/>
              </a:rPr>
              <a:t>Болгарский перец</a:t>
            </a:r>
            <a:endParaRPr lang="ru-RU" dirty="0"/>
          </a:p>
        </p:txBody>
      </p:sp>
      <p:pic>
        <p:nvPicPr>
          <p:cNvPr id="36866" name="Picture 2" descr="https://i.pinimg.com/originals/25/5e/84/255e846f138f509817b85e16fd44337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2" t="11566" r="10504" b="5961"/>
          <a:stretch>
            <a:fillRect/>
          </a:stretch>
        </p:blipFill>
        <p:spPr bwMode="auto">
          <a:xfrm>
            <a:off x="4703758" y="1475566"/>
            <a:ext cx="5607883" cy="4786346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145257" y="1475566"/>
            <a:ext cx="5308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Золотой, но не в скорлупке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В шёлковой, шуршащей шубке.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Шубку лучше не снимать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 А то будешь ты рыдать.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И скажу тебе, мой друг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Это репчатый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239738" y="4047334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Лук</a:t>
            </a:r>
            <a:endParaRPr lang="ru-RU" dirty="0"/>
          </a:p>
        </p:txBody>
      </p:sp>
      <p:pic>
        <p:nvPicPr>
          <p:cNvPr id="36868" name="Picture 4" descr="https://kartinkin.net/uploads/posts/2022-02/1645918002_27-kartinkin-net-p-kartinki-luka-3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11" r="25368"/>
          <a:stretch>
            <a:fillRect/>
          </a:stretch>
        </p:blipFill>
        <p:spPr bwMode="auto">
          <a:xfrm rot="19766044">
            <a:off x="5668171" y="600969"/>
            <a:ext cx="4286280" cy="6518199"/>
          </a:xfrm>
          <a:prstGeom prst="rect">
            <a:avLst/>
          </a:prstGeom>
          <a:noFill/>
        </p:spPr>
      </p:pic>
      <p:pic>
        <p:nvPicPr>
          <p:cNvPr id="36870" name="Picture 6" descr="https://lh5.googleusercontent.com/proxy/kgub10EXIsd9WybXjgGykjHesAchahrZt5lpppw50UgcDUpeBjpiv3xi12TCK4FYEJmRREutSJFn24netonSw2Ld3zcv77_Ug5alLIofLokJHtbH8hTattPE_cseyXmE=w1200-h630-p-k-no-nu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04"/>
          <a:stretch>
            <a:fillRect/>
          </a:stretch>
        </p:blipFill>
        <p:spPr bwMode="auto">
          <a:xfrm flipH="1">
            <a:off x="3953658" y="3047202"/>
            <a:ext cx="6610275" cy="3718788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67445" y="1349913"/>
            <a:ext cx="5308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Зелёные ребятки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Растут у нас на грядке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Распустили все усы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Но совсем не для красы. Листочками прикрылись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В тенёчке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увалились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Кто такие молодцы?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Это наши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6073" y="4190210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Огурцы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7.fotocdn.net/s116/ded72bca777be2c8/public_pin_l/26347885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55" t="49032" r="4322" b="27737"/>
          <a:stretch>
            <a:fillRect/>
          </a:stretch>
        </p:blipFill>
        <p:spPr bwMode="auto">
          <a:xfrm>
            <a:off x="2310585" y="5118904"/>
            <a:ext cx="1571636" cy="1714512"/>
          </a:xfrm>
          <a:prstGeom prst="rect">
            <a:avLst/>
          </a:prstGeom>
          <a:noFill/>
        </p:spPr>
      </p:pic>
      <p:pic>
        <p:nvPicPr>
          <p:cNvPr id="4" name="Picture 2" descr="https://i07.fotocdn.net/s116/ded72bca777be2c8/public_pin_l/26347885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94" t="23736" r="4322" b="51097"/>
          <a:stretch>
            <a:fillRect/>
          </a:stretch>
        </p:blipFill>
        <p:spPr bwMode="auto">
          <a:xfrm>
            <a:off x="4668039" y="2047070"/>
            <a:ext cx="2357454" cy="1857388"/>
          </a:xfrm>
          <a:prstGeom prst="rect">
            <a:avLst/>
          </a:prstGeom>
          <a:noFill/>
        </p:spPr>
      </p:pic>
      <p:pic>
        <p:nvPicPr>
          <p:cNvPr id="5" name="Picture 2" descr="https://i07.fotocdn.net/s116/ded72bca777be2c8/public_pin_l/26347885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3" t="71295" r="4322" b="3538"/>
          <a:stretch>
            <a:fillRect/>
          </a:stretch>
        </p:blipFill>
        <p:spPr bwMode="auto">
          <a:xfrm>
            <a:off x="1239015" y="332558"/>
            <a:ext cx="1708991" cy="1857388"/>
          </a:xfrm>
          <a:prstGeom prst="rect">
            <a:avLst/>
          </a:prstGeom>
          <a:noFill/>
        </p:spPr>
      </p:pic>
      <p:pic>
        <p:nvPicPr>
          <p:cNvPr id="6" name="Picture 2" descr="https://i07.fotocdn.net/s116/ded72bca777be2c8/public_pin_l/26347885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94" t="2570" r="4322" b="74533"/>
          <a:stretch>
            <a:fillRect/>
          </a:stretch>
        </p:blipFill>
        <p:spPr bwMode="auto">
          <a:xfrm>
            <a:off x="7596997" y="261120"/>
            <a:ext cx="2357454" cy="1689880"/>
          </a:xfrm>
          <a:prstGeom prst="rect">
            <a:avLst/>
          </a:prstGeom>
          <a:noFill/>
        </p:spPr>
      </p:pic>
      <p:grpSp>
        <p:nvGrpSpPr>
          <p:cNvPr id="10" name="Группа 17"/>
          <p:cNvGrpSpPr/>
          <p:nvPr/>
        </p:nvGrpSpPr>
        <p:grpSpPr>
          <a:xfrm>
            <a:off x="2953527" y="261120"/>
            <a:ext cx="2214578" cy="1643074"/>
            <a:chOff x="2953527" y="261120"/>
            <a:chExt cx="2214578" cy="1643074"/>
          </a:xfrm>
        </p:grpSpPr>
        <p:sp>
          <p:nvSpPr>
            <p:cNvPr id="14" name="Овал 13"/>
            <p:cNvSpPr/>
            <p:nvPr/>
          </p:nvSpPr>
          <p:spPr>
            <a:xfrm>
              <a:off x="3953659" y="975500"/>
              <a:ext cx="27145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s://i07.fotocdn.net/s116/ded72bca777be2c8/public_pin_l/263478856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8" t="27308" r="53446" b="50429"/>
            <a:stretch>
              <a:fillRect/>
            </a:stretch>
          </p:blipFill>
          <p:spPr bwMode="auto">
            <a:xfrm>
              <a:off x="2953527" y="261120"/>
              <a:ext cx="2214578" cy="1643074"/>
            </a:xfrm>
            <a:prstGeom prst="rect">
              <a:avLst/>
            </a:prstGeom>
            <a:noFill/>
          </p:spPr>
        </p:pic>
      </p:grpSp>
      <p:grpSp>
        <p:nvGrpSpPr>
          <p:cNvPr id="11" name="Группа 15"/>
          <p:cNvGrpSpPr/>
          <p:nvPr/>
        </p:nvGrpSpPr>
        <p:grpSpPr>
          <a:xfrm>
            <a:off x="881825" y="2832888"/>
            <a:ext cx="2214578" cy="1618442"/>
            <a:chOff x="881825" y="2832888"/>
            <a:chExt cx="2214578" cy="1618442"/>
          </a:xfrm>
        </p:grpSpPr>
        <p:sp>
          <p:nvSpPr>
            <p:cNvPr id="15" name="Овал 14"/>
            <p:cNvSpPr/>
            <p:nvPr/>
          </p:nvSpPr>
          <p:spPr>
            <a:xfrm>
              <a:off x="1881957" y="3475830"/>
              <a:ext cx="27145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i07.fotocdn.net/s116/ded72bca777be2c8/public_pin_l/263478856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8" t="74867" r="53446" b="3204"/>
            <a:stretch>
              <a:fillRect/>
            </a:stretch>
          </p:blipFill>
          <p:spPr bwMode="auto">
            <a:xfrm>
              <a:off x="881825" y="2832888"/>
              <a:ext cx="2214578" cy="1618442"/>
            </a:xfrm>
            <a:prstGeom prst="rect">
              <a:avLst/>
            </a:prstGeom>
            <a:noFill/>
          </p:spPr>
        </p:pic>
      </p:grpSp>
      <p:grpSp>
        <p:nvGrpSpPr>
          <p:cNvPr id="12" name="Группа 24"/>
          <p:cNvGrpSpPr/>
          <p:nvPr/>
        </p:nvGrpSpPr>
        <p:grpSpPr>
          <a:xfrm>
            <a:off x="8097063" y="4475962"/>
            <a:ext cx="1714512" cy="1714512"/>
            <a:chOff x="8097063" y="4475962"/>
            <a:chExt cx="1714512" cy="1714512"/>
          </a:xfrm>
        </p:grpSpPr>
        <p:sp>
          <p:nvSpPr>
            <p:cNvPr id="24" name="Овал 23"/>
            <p:cNvSpPr/>
            <p:nvPr/>
          </p:nvSpPr>
          <p:spPr>
            <a:xfrm>
              <a:off x="8882881" y="5476094"/>
              <a:ext cx="20002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https://i07.fotocdn.net/s116/ded72bca777be2c8/public_pin_l/263478856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6" t="3238" r="58923" b="73531"/>
            <a:stretch>
              <a:fillRect/>
            </a:stretch>
          </p:blipFill>
          <p:spPr bwMode="auto">
            <a:xfrm>
              <a:off x="8097063" y="4475962"/>
              <a:ext cx="1714512" cy="1714512"/>
            </a:xfrm>
            <a:prstGeom prst="rect">
              <a:avLst/>
            </a:prstGeom>
            <a:noFill/>
          </p:spPr>
        </p:pic>
      </p:grpSp>
      <p:grpSp>
        <p:nvGrpSpPr>
          <p:cNvPr id="13" name="Группа 25"/>
          <p:cNvGrpSpPr/>
          <p:nvPr/>
        </p:nvGrpSpPr>
        <p:grpSpPr>
          <a:xfrm>
            <a:off x="4453725" y="4904590"/>
            <a:ext cx="2214578" cy="1785950"/>
            <a:chOff x="4453725" y="4904590"/>
            <a:chExt cx="2214578" cy="1785950"/>
          </a:xfrm>
        </p:grpSpPr>
        <p:sp>
          <p:nvSpPr>
            <p:cNvPr id="25" name="Овал 24"/>
            <p:cNvSpPr/>
            <p:nvPr/>
          </p:nvSpPr>
          <p:spPr>
            <a:xfrm>
              <a:off x="5525295" y="6047598"/>
              <a:ext cx="557210" cy="500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s://i07.fotocdn.net/s116/ded72bca777be2c8/public_pin_l/263478856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8" t="49442" r="53446" b="26359"/>
            <a:stretch>
              <a:fillRect/>
            </a:stretch>
          </p:blipFill>
          <p:spPr bwMode="auto">
            <a:xfrm>
              <a:off x="4453725" y="4904590"/>
              <a:ext cx="2214578" cy="1785950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3810783" y="-24632"/>
            <a:ext cx="433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Найди овощи по тени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2855E-7 -4.95271E-6 L -0.65097 -0.534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069E-6 1.30696E-6 L 0.05097 -0.3828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253E-6 -1.23818E-6 L 0.65187 -0.334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71E-6 1.34996E-6 L -0.0991 0.66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2" t="36553" r="67677" b="36372"/>
          <a:stretch>
            <a:fillRect/>
          </a:stretch>
        </p:blipFill>
        <p:spPr bwMode="auto">
          <a:xfrm>
            <a:off x="5453857" y="1771524"/>
            <a:ext cx="4429156" cy="2847314"/>
          </a:xfrm>
          <a:prstGeom prst="rect">
            <a:avLst/>
          </a:prstGeom>
          <a:noFill/>
        </p:spPr>
      </p:pic>
      <p:pic>
        <p:nvPicPr>
          <p:cNvPr id="5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3" t="3520" r="68166" b="69404"/>
          <a:stretch>
            <a:fillRect/>
          </a:stretch>
        </p:blipFill>
        <p:spPr bwMode="auto">
          <a:xfrm>
            <a:off x="238883" y="1904194"/>
            <a:ext cx="3732635" cy="2500330"/>
          </a:xfrm>
          <a:prstGeom prst="rect">
            <a:avLst/>
          </a:prstGeom>
          <a:noFill/>
        </p:spPr>
      </p:pic>
      <p:pic>
        <p:nvPicPr>
          <p:cNvPr id="8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37" t="3881" r="2488" b="69043"/>
          <a:stretch>
            <a:fillRect/>
          </a:stretch>
        </p:blipFill>
        <p:spPr bwMode="auto">
          <a:xfrm>
            <a:off x="310321" y="1975632"/>
            <a:ext cx="3875512" cy="2500330"/>
          </a:xfrm>
          <a:prstGeom prst="rect">
            <a:avLst/>
          </a:prstGeom>
          <a:noFill/>
        </p:spPr>
      </p:pic>
      <p:pic>
        <p:nvPicPr>
          <p:cNvPr id="9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7837" t="36372" r="2488" b="36552"/>
          <a:stretch>
            <a:fillRect/>
          </a:stretch>
        </p:blipFill>
        <p:spPr bwMode="auto">
          <a:xfrm>
            <a:off x="5310981" y="1719838"/>
            <a:ext cx="4714908" cy="3041876"/>
          </a:xfrm>
          <a:prstGeom prst="rect">
            <a:avLst/>
          </a:prstGeom>
          <a:noFill/>
        </p:spPr>
      </p:pic>
      <p:pic>
        <p:nvPicPr>
          <p:cNvPr id="11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63" t="68683" r="35162" b="4241"/>
          <a:stretch>
            <a:fillRect/>
          </a:stretch>
        </p:blipFill>
        <p:spPr bwMode="auto">
          <a:xfrm>
            <a:off x="5453857" y="1761318"/>
            <a:ext cx="4872072" cy="3143272"/>
          </a:xfrm>
          <a:prstGeom prst="rect">
            <a:avLst/>
          </a:prstGeom>
          <a:noFill/>
        </p:spPr>
      </p:pic>
      <p:pic>
        <p:nvPicPr>
          <p:cNvPr id="12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7" t="68683" r="67708" b="4241"/>
          <a:stretch>
            <a:fillRect/>
          </a:stretch>
        </p:blipFill>
        <p:spPr bwMode="auto">
          <a:xfrm>
            <a:off x="453197" y="2047070"/>
            <a:ext cx="3654054" cy="2357454"/>
          </a:xfrm>
          <a:prstGeom prst="rect">
            <a:avLst/>
          </a:prstGeom>
          <a:noFill/>
        </p:spPr>
      </p:pic>
      <p:pic>
        <p:nvPicPr>
          <p:cNvPr id="13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89" t="67509" r="2488" b="4061"/>
          <a:stretch>
            <a:fillRect/>
          </a:stretch>
        </p:blipFill>
        <p:spPr bwMode="auto">
          <a:xfrm>
            <a:off x="524635" y="2118508"/>
            <a:ext cx="3520872" cy="2357454"/>
          </a:xfrm>
          <a:prstGeom prst="rect">
            <a:avLst/>
          </a:prstGeom>
          <a:noFill/>
        </p:spPr>
      </p:pic>
      <p:pic>
        <p:nvPicPr>
          <p:cNvPr id="14" name="Picture 2" descr="https://sun6-23.userapi.com/impg/O4MZhf10QY7XSUXDp_4XZCvI2kpTo5Pyoffz6g/l0JN1TOs8as.jpg?size=604x427&amp;quality=95&amp;sign=74abbbd3bb552dcde7cf138a6844dd7e&amp;c_uniq_tag=bwuBz_PKwLi69FGgteMbAblx3IW8W5M9Z5_33ANi2s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489" t="3520" r="67836" b="69404"/>
          <a:stretch>
            <a:fillRect/>
          </a:stretch>
        </p:blipFill>
        <p:spPr bwMode="auto">
          <a:xfrm>
            <a:off x="5414566" y="1761318"/>
            <a:ext cx="4761342" cy="3071834"/>
          </a:xfrm>
          <a:prstGeom prst="rect">
            <a:avLst/>
          </a:prstGeom>
          <a:noFill/>
        </p:spPr>
      </p:pic>
      <p:pic>
        <p:nvPicPr>
          <p:cNvPr id="15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63" t="3700" r="35162" b="69224"/>
          <a:stretch>
            <a:fillRect/>
          </a:stretch>
        </p:blipFill>
        <p:spPr bwMode="auto">
          <a:xfrm>
            <a:off x="303177" y="2118508"/>
            <a:ext cx="3654054" cy="2357454"/>
          </a:xfrm>
          <a:prstGeom prst="rect">
            <a:avLst/>
          </a:prstGeom>
          <a:noFill/>
        </p:spPr>
      </p:pic>
      <p:pic>
        <p:nvPicPr>
          <p:cNvPr id="16" name="Picture 2" descr="https://sun9-36.userapi.com/impg/0G8ySvPMftngVBpIKhcdnpOERHOJ1VUO6al6qw/xPPi246J6zU.jpg?size=604x427&amp;quality=95&amp;sign=fe0662e9fd35a7e277dbde6f86926055&amp;c_uniq_tag=3ElLUwF7B66tcLYbgM8fAi32ErudgKLdVBbbgnQ28z0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63" t="36192" r="36119" b="36614"/>
          <a:stretch>
            <a:fillRect/>
          </a:stretch>
        </p:blipFill>
        <p:spPr bwMode="auto">
          <a:xfrm>
            <a:off x="5310982" y="1832756"/>
            <a:ext cx="4837372" cy="3238936"/>
          </a:xfrm>
          <a:prstGeom prst="rect">
            <a:avLst/>
          </a:prstGeom>
          <a:noFill/>
        </p:spPr>
      </p:pic>
      <p:pic>
        <p:nvPicPr>
          <p:cNvPr id="17" name="Picture 2" descr="https://sun6-23.userapi.com/impg/O4MZhf10QY7XSUXDp_4XZCvI2kpTo5Pyoffz6g/l0JN1TOs8as.jpg?size=604x427&amp;quality=95&amp;sign=74abbbd3bb552dcde7cf138a6844dd7e&amp;c_uniq_tag=bwuBz_PKwLi69FGgteMbAblx3IW8W5M9Z5_33ANi2s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7" t="36192" r="67708" b="36732"/>
          <a:stretch>
            <a:fillRect/>
          </a:stretch>
        </p:blipFill>
        <p:spPr bwMode="auto">
          <a:xfrm>
            <a:off x="303177" y="2047070"/>
            <a:ext cx="3986241" cy="2571768"/>
          </a:xfrm>
          <a:prstGeom prst="rect">
            <a:avLst/>
          </a:prstGeom>
          <a:noFill/>
        </p:spPr>
      </p:pic>
      <p:pic>
        <p:nvPicPr>
          <p:cNvPr id="18" name="Picture 2" descr="https://sun6-23.userapi.com/impg/O4MZhf10QY7XSUXDp_4XZCvI2kpTo5Pyoffz6g/l0JN1TOs8as.jpg?size=604x427&amp;quality=95&amp;sign=74abbbd3bb552dcde7cf138a6844dd7e&amp;c_uniq_tag=bwuBz_PKwLi69FGgteMbAblx3IW8W5M9Z5_33ANi2s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4" t="68101" r="67581" b="4061"/>
          <a:stretch>
            <a:fillRect/>
          </a:stretch>
        </p:blipFill>
        <p:spPr bwMode="auto">
          <a:xfrm>
            <a:off x="5242945" y="1761318"/>
            <a:ext cx="5061892" cy="3357586"/>
          </a:xfrm>
          <a:prstGeom prst="rect">
            <a:avLst/>
          </a:prstGeom>
          <a:noFill/>
        </p:spPr>
      </p:pic>
      <p:pic>
        <p:nvPicPr>
          <p:cNvPr id="23" name="Picture 2" descr="https://sun6-23.userapi.com/impg/O4MZhf10QY7XSUXDp_4XZCvI2kpTo5Pyoffz6g/l0JN1TOs8as.jpg?size=604x427&amp;quality=95&amp;sign=74abbbd3bb552dcde7cf138a6844dd7e&amp;c_uniq_tag=bwuBz_PKwLi69FGgteMbAblx3IW8W5M9Z5_33ANi2s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37" t="36372" r="2488" b="36552"/>
          <a:stretch>
            <a:fillRect/>
          </a:stretch>
        </p:blipFill>
        <p:spPr bwMode="auto">
          <a:xfrm>
            <a:off x="381758" y="2189946"/>
            <a:ext cx="3857653" cy="2488808"/>
          </a:xfrm>
          <a:prstGeom prst="rect">
            <a:avLst/>
          </a:prstGeom>
          <a:noFill/>
        </p:spPr>
      </p:pic>
      <p:pic>
        <p:nvPicPr>
          <p:cNvPr id="24" name="Picture 2" descr="https://sun6-23.userapi.com/impg/O4MZhf10QY7XSUXDp_4XZCvI2kpTo5Pyoffz6g/l0JN1TOs8as.jpg?size=604x427&amp;quality=95&amp;sign=74abbbd3bb552dcde7cf138a6844dd7e&amp;c_uniq_tag=bwuBz_PKwLi69FGgteMbAblx3IW8W5M9Z5_33ANi2s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37" t="67509" r="2488" b="4061"/>
          <a:stretch>
            <a:fillRect/>
          </a:stretch>
        </p:blipFill>
        <p:spPr bwMode="auto">
          <a:xfrm>
            <a:off x="5453857" y="1761318"/>
            <a:ext cx="4850980" cy="328614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598232" y="46806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Посчитай овощи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ytimg.com/vi/IxK5zniRQBY/maxresdefault.jpg"/>
          <p:cNvPicPr>
            <a:picLocks noChangeAspect="1" noChangeArrowheads="1"/>
          </p:cNvPicPr>
          <p:nvPr/>
        </p:nvPicPr>
        <p:blipFill>
          <a:blip r:embed="rId2" cstate="print"/>
          <a:srcRect l="8843" r="9163" b="39189"/>
          <a:stretch>
            <a:fillRect/>
          </a:stretch>
        </p:blipFill>
        <p:spPr bwMode="auto">
          <a:xfrm>
            <a:off x="0" y="546872"/>
            <a:ext cx="10621962" cy="3547268"/>
          </a:xfrm>
          <a:prstGeom prst="rect">
            <a:avLst/>
          </a:prstGeom>
          <a:noFill/>
        </p:spPr>
      </p:pic>
      <p:pic>
        <p:nvPicPr>
          <p:cNvPr id="3" name="Picture 2" descr="https://i.ytimg.com/vi/IxK5zniRQBY/maxresdefault.jpg"/>
          <p:cNvPicPr>
            <a:picLocks noChangeAspect="1" noChangeArrowheads="1"/>
          </p:cNvPicPr>
          <p:nvPr/>
        </p:nvPicPr>
        <p:blipFill>
          <a:blip r:embed="rId2" cstate="print"/>
          <a:srcRect l="34326" t="57933" r="33507" b="39945"/>
          <a:stretch>
            <a:fillRect/>
          </a:stretch>
        </p:blipFill>
        <p:spPr bwMode="auto">
          <a:xfrm>
            <a:off x="0" y="4047334"/>
            <a:ext cx="10621963" cy="3332954"/>
          </a:xfrm>
          <a:prstGeom prst="rect">
            <a:avLst/>
          </a:prstGeom>
          <a:noFill/>
        </p:spPr>
      </p:pic>
      <p:pic>
        <p:nvPicPr>
          <p:cNvPr id="4" name="Picture 2" descr="https://i.ytimg.com/vi/IxK5zniRQBY/maxresdefault.jpg"/>
          <p:cNvPicPr>
            <a:picLocks noChangeAspect="1" noChangeArrowheads="1"/>
          </p:cNvPicPr>
          <p:nvPr/>
        </p:nvPicPr>
        <p:blipFill>
          <a:blip r:embed="rId2" cstate="print"/>
          <a:srcRect l="8843" r="9163" b="97714"/>
          <a:stretch>
            <a:fillRect/>
          </a:stretch>
        </p:blipFill>
        <p:spPr bwMode="auto">
          <a:xfrm>
            <a:off x="0" y="0"/>
            <a:ext cx="10621962" cy="618310"/>
          </a:xfrm>
          <a:prstGeom prst="rect">
            <a:avLst/>
          </a:prstGeom>
          <a:noFill/>
        </p:spPr>
      </p:pic>
      <p:grpSp>
        <p:nvGrpSpPr>
          <p:cNvPr id="2" name="Группа 20"/>
          <p:cNvGrpSpPr/>
          <p:nvPr/>
        </p:nvGrpSpPr>
        <p:grpSpPr>
          <a:xfrm>
            <a:off x="12282" y="4177921"/>
            <a:ext cx="1770135" cy="1770135"/>
            <a:chOff x="12282" y="4177921"/>
            <a:chExt cx="1770135" cy="177013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81825" y="5261780"/>
              <a:ext cx="271458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30" descr="https://i.pinimg.com/originals/4d/9d/6e/4d9d6e69241b27b5785d440c67bb53a7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541146">
              <a:off x="12282" y="4177921"/>
              <a:ext cx="1770135" cy="1770135"/>
            </a:xfrm>
            <a:prstGeom prst="rect">
              <a:avLst/>
            </a:prstGeom>
            <a:noFill/>
          </p:spPr>
        </p:pic>
      </p:grpSp>
      <p:grpSp>
        <p:nvGrpSpPr>
          <p:cNvPr id="12" name="Группа 38"/>
          <p:cNvGrpSpPr/>
          <p:nvPr/>
        </p:nvGrpSpPr>
        <p:grpSpPr>
          <a:xfrm>
            <a:off x="4882353" y="3833020"/>
            <a:ext cx="1714512" cy="1714512"/>
            <a:chOff x="4882353" y="3833020"/>
            <a:chExt cx="1714512" cy="1714512"/>
          </a:xfrm>
        </p:grpSpPr>
        <p:sp>
          <p:nvSpPr>
            <p:cNvPr id="22" name="Овал 21"/>
            <p:cNvSpPr/>
            <p:nvPr/>
          </p:nvSpPr>
          <p:spPr>
            <a:xfrm>
              <a:off x="5310981" y="4690276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36" descr="https://gas-kvas.com/uploads/posts/2023-02/1676728848_gas-kvas-com-p-repa-risunok-detskii-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2353" y="3833020"/>
              <a:ext cx="1714512" cy="1714512"/>
            </a:xfrm>
            <a:prstGeom prst="rect">
              <a:avLst/>
            </a:prstGeom>
            <a:noFill/>
          </p:spPr>
        </p:pic>
      </p:grpSp>
      <p:grpSp>
        <p:nvGrpSpPr>
          <p:cNvPr id="16" name="Группа 24"/>
          <p:cNvGrpSpPr/>
          <p:nvPr/>
        </p:nvGrpSpPr>
        <p:grpSpPr>
          <a:xfrm>
            <a:off x="310321" y="5618970"/>
            <a:ext cx="1143008" cy="1659771"/>
            <a:chOff x="310321" y="5618970"/>
            <a:chExt cx="1143008" cy="1659771"/>
          </a:xfrm>
        </p:grpSpPr>
        <p:sp>
          <p:nvSpPr>
            <p:cNvPr id="24" name="Овал 23"/>
            <p:cNvSpPr/>
            <p:nvPr/>
          </p:nvSpPr>
          <p:spPr>
            <a:xfrm>
              <a:off x="738949" y="6404788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2" descr="https://gas-kvas.com/uploads/posts/2023-01/1673469001_gas-kvas-com-p-detskii-risunok-baklazhan-1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321" y="5618970"/>
              <a:ext cx="1143008" cy="1659771"/>
            </a:xfrm>
            <a:prstGeom prst="rect">
              <a:avLst/>
            </a:prstGeom>
            <a:noFill/>
          </p:spPr>
        </p:pic>
      </p:grpSp>
      <p:grpSp>
        <p:nvGrpSpPr>
          <p:cNvPr id="17" name="Группа 26"/>
          <p:cNvGrpSpPr/>
          <p:nvPr/>
        </p:nvGrpSpPr>
        <p:grpSpPr>
          <a:xfrm>
            <a:off x="2382023" y="3547268"/>
            <a:ext cx="1213009" cy="1571636"/>
            <a:chOff x="2382023" y="3547268"/>
            <a:chExt cx="1213009" cy="1571636"/>
          </a:xfrm>
        </p:grpSpPr>
        <p:sp>
          <p:nvSpPr>
            <p:cNvPr id="26" name="Овал 25"/>
            <p:cNvSpPr/>
            <p:nvPr/>
          </p:nvSpPr>
          <p:spPr>
            <a:xfrm>
              <a:off x="2453461" y="4190210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8" descr="https://gas-kvas.com/uploads/posts/2023-01/1673570994_gas-kvas-com-p-detskii-risunok-svekla-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2023" y="3547268"/>
              <a:ext cx="1213009" cy="1571636"/>
            </a:xfrm>
            <a:prstGeom prst="rect">
              <a:avLst/>
            </a:prstGeom>
            <a:noFill/>
          </p:spPr>
        </p:pic>
      </p:grpSp>
      <p:grpSp>
        <p:nvGrpSpPr>
          <p:cNvPr id="21" name="Группа 28"/>
          <p:cNvGrpSpPr/>
          <p:nvPr/>
        </p:nvGrpSpPr>
        <p:grpSpPr>
          <a:xfrm>
            <a:off x="1667643" y="5547532"/>
            <a:ext cx="1854762" cy="1285884"/>
            <a:chOff x="1667643" y="5547532"/>
            <a:chExt cx="1854762" cy="1285884"/>
          </a:xfrm>
        </p:grpSpPr>
        <p:sp>
          <p:nvSpPr>
            <p:cNvPr id="28" name="Овал 27"/>
            <p:cNvSpPr/>
            <p:nvPr/>
          </p:nvSpPr>
          <p:spPr>
            <a:xfrm>
              <a:off x="2524899" y="5904722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19" descr="https://gas-kvas.com/uploads/posts/2023-02/1676733811_gas-kvas-com-p-zelenie-detskie-risunki-3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67643" y="5547532"/>
              <a:ext cx="1854762" cy="1285884"/>
            </a:xfrm>
            <a:prstGeom prst="rect">
              <a:avLst/>
            </a:prstGeom>
            <a:noFill/>
          </p:spPr>
        </p:pic>
      </p:grpSp>
      <p:grpSp>
        <p:nvGrpSpPr>
          <p:cNvPr id="23" name="Группа 36"/>
          <p:cNvGrpSpPr/>
          <p:nvPr/>
        </p:nvGrpSpPr>
        <p:grpSpPr>
          <a:xfrm>
            <a:off x="3667907" y="4547400"/>
            <a:ext cx="843330" cy="1071570"/>
            <a:chOff x="3667907" y="4547400"/>
            <a:chExt cx="843330" cy="1071570"/>
          </a:xfrm>
        </p:grpSpPr>
        <p:sp>
          <p:nvSpPr>
            <p:cNvPr id="30" name="Овал 29"/>
            <p:cNvSpPr/>
            <p:nvPr/>
          </p:nvSpPr>
          <p:spPr>
            <a:xfrm>
              <a:off x="3953659" y="4976028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8" descr="https://galsfood.com/wa-data/public/shop/products/28/02/228/images/168/168.750x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67907" y="4547400"/>
              <a:ext cx="843330" cy="1071570"/>
            </a:xfrm>
            <a:prstGeom prst="rect">
              <a:avLst/>
            </a:prstGeom>
            <a:noFill/>
          </p:spPr>
        </p:pic>
      </p:grpSp>
      <p:grpSp>
        <p:nvGrpSpPr>
          <p:cNvPr id="25" name="Группа 37"/>
          <p:cNvGrpSpPr/>
          <p:nvPr/>
        </p:nvGrpSpPr>
        <p:grpSpPr>
          <a:xfrm>
            <a:off x="3525031" y="5761846"/>
            <a:ext cx="2428892" cy="1092884"/>
            <a:chOff x="3525031" y="5761846"/>
            <a:chExt cx="2428892" cy="1092884"/>
          </a:xfrm>
        </p:grpSpPr>
        <p:sp>
          <p:nvSpPr>
            <p:cNvPr id="31" name="Овал 30"/>
            <p:cNvSpPr/>
            <p:nvPr/>
          </p:nvSpPr>
          <p:spPr>
            <a:xfrm>
              <a:off x="4167973" y="6261912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1" descr="https://klike.net/uploads/posts/2023-03/1678863882_3-1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5031" y="5761846"/>
              <a:ext cx="2428892" cy="1092884"/>
            </a:xfrm>
            <a:prstGeom prst="rect">
              <a:avLst/>
            </a:prstGeom>
            <a:noFill/>
          </p:spPr>
        </p:pic>
      </p:grpSp>
      <p:grpSp>
        <p:nvGrpSpPr>
          <p:cNvPr id="27" name="Группа 41"/>
          <p:cNvGrpSpPr/>
          <p:nvPr/>
        </p:nvGrpSpPr>
        <p:grpSpPr>
          <a:xfrm>
            <a:off x="5955103" y="4792926"/>
            <a:ext cx="1933875" cy="984775"/>
            <a:chOff x="5955103" y="4792926"/>
            <a:chExt cx="1933875" cy="984775"/>
          </a:xfrm>
        </p:grpSpPr>
        <p:sp>
          <p:nvSpPr>
            <p:cNvPr id="32" name="Овал 31"/>
            <p:cNvSpPr/>
            <p:nvPr/>
          </p:nvSpPr>
          <p:spPr>
            <a:xfrm>
              <a:off x="6453989" y="5261780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6" descr="https://galerey-room.ru/images/011333_138368961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8181402">
              <a:off x="5955103" y="4792926"/>
              <a:ext cx="1933875" cy="984775"/>
            </a:xfrm>
            <a:prstGeom prst="rect">
              <a:avLst/>
            </a:prstGeom>
            <a:noFill/>
          </p:spPr>
        </p:pic>
      </p:grpSp>
      <p:grpSp>
        <p:nvGrpSpPr>
          <p:cNvPr id="29" name="Группа 40"/>
          <p:cNvGrpSpPr/>
          <p:nvPr/>
        </p:nvGrpSpPr>
        <p:grpSpPr>
          <a:xfrm>
            <a:off x="7168369" y="3047202"/>
            <a:ext cx="1229488" cy="1313427"/>
            <a:chOff x="7168369" y="3047202"/>
            <a:chExt cx="1229488" cy="1313427"/>
          </a:xfrm>
        </p:grpSpPr>
        <p:sp>
          <p:nvSpPr>
            <p:cNvPr id="33" name="Овал 32"/>
            <p:cNvSpPr/>
            <p:nvPr/>
          </p:nvSpPr>
          <p:spPr>
            <a:xfrm>
              <a:off x="7739873" y="3761582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https://gas-kvas.com/uploads/posts/2023-01/1673497333_gas-kvas-com-p-detskii-risunok-ogurets-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68369" y="3047202"/>
              <a:ext cx="1229488" cy="1313427"/>
            </a:xfrm>
            <a:prstGeom prst="rect">
              <a:avLst/>
            </a:prstGeom>
            <a:noFill/>
          </p:spPr>
        </p:pic>
      </p:grpSp>
      <p:grpSp>
        <p:nvGrpSpPr>
          <p:cNvPr id="21504" name="Группа 39"/>
          <p:cNvGrpSpPr/>
          <p:nvPr/>
        </p:nvGrpSpPr>
        <p:grpSpPr>
          <a:xfrm>
            <a:off x="7168369" y="5547532"/>
            <a:ext cx="1526396" cy="1500198"/>
            <a:chOff x="7168369" y="5547532"/>
            <a:chExt cx="1526396" cy="1500198"/>
          </a:xfrm>
        </p:grpSpPr>
        <p:sp>
          <p:nvSpPr>
            <p:cNvPr id="34" name="Овал 33"/>
            <p:cNvSpPr/>
            <p:nvPr/>
          </p:nvSpPr>
          <p:spPr>
            <a:xfrm>
              <a:off x="7668435" y="6333350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32" descr="https://gas-kvas.com/uploads/posts/2023-01/1674335573_gas-kvas-com-p-tikva-3d-risunok-3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68369" y="5547532"/>
              <a:ext cx="1526396" cy="1500198"/>
            </a:xfrm>
            <a:prstGeom prst="rect">
              <a:avLst/>
            </a:prstGeom>
            <a:noFill/>
          </p:spPr>
        </p:pic>
      </p:grpSp>
      <p:grpSp>
        <p:nvGrpSpPr>
          <p:cNvPr id="21505" name="Группа 42"/>
          <p:cNvGrpSpPr/>
          <p:nvPr/>
        </p:nvGrpSpPr>
        <p:grpSpPr>
          <a:xfrm>
            <a:off x="8882881" y="3904458"/>
            <a:ext cx="976621" cy="1285884"/>
            <a:chOff x="8882881" y="3904458"/>
            <a:chExt cx="976621" cy="1285884"/>
          </a:xfrm>
        </p:grpSpPr>
        <p:sp>
          <p:nvSpPr>
            <p:cNvPr id="35" name="Овал 34"/>
            <p:cNvSpPr/>
            <p:nvPr/>
          </p:nvSpPr>
          <p:spPr>
            <a:xfrm>
              <a:off x="9097195" y="4475962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639" t="14854" r="43418" b="7997"/>
            <a:stretch>
              <a:fillRect/>
            </a:stretch>
          </p:blipFill>
          <p:spPr bwMode="auto">
            <a:xfrm>
              <a:off x="8882881" y="3904458"/>
              <a:ext cx="976621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Группа 46"/>
          <p:cNvGrpSpPr/>
          <p:nvPr/>
        </p:nvGrpSpPr>
        <p:grpSpPr>
          <a:xfrm>
            <a:off x="9025757" y="5618970"/>
            <a:ext cx="1075507" cy="1571636"/>
            <a:chOff x="9025757" y="5618970"/>
            <a:chExt cx="1075507" cy="1571636"/>
          </a:xfrm>
        </p:grpSpPr>
        <p:sp>
          <p:nvSpPr>
            <p:cNvPr id="36" name="Овал 35"/>
            <p:cNvSpPr/>
            <p:nvPr/>
          </p:nvSpPr>
          <p:spPr>
            <a:xfrm>
              <a:off x="9382947" y="6476226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gas-kvas.com/uploads/posts/2023-01/1673576600_gas-kvas-com-p-detskii-risunok-perets-18.png"/>
            <p:cNvPicPr>
              <a:picLocks noChangeAspect="1" noChangeArrowheads="1"/>
            </p:cNvPicPr>
            <p:nvPr/>
          </p:nvPicPr>
          <p:blipFill>
            <a:blip r:embed="rId14" cstate="print"/>
            <a:srcRect l="59518"/>
            <a:stretch>
              <a:fillRect/>
            </a:stretch>
          </p:blipFill>
          <p:spPr bwMode="auto">
            <a:xfrm>
              <a:off x="9025757" y="5618970"/>
              <a:ext cx="1075507" cy="1571636"/>
            </a:xfrm>
            <a:prstGeom prst="rect">
              <a:avLst/>
            </a:prstGeom>
            <a:noFill/>
          </p:spPr>
        </p:pic>
      </p:grpSp>
      <p:grpSp>
        <p:nvGrpSpPr>
          <p:cNvPr id="21508" name="Группа 45"/>
          <p:cNvGrpSpPr/>
          <p:nvPr/>
        </p:nvGrpSpPr>
        <p:grpSpPr>
          <a:xfrm>
            <a:off x="6020885" y="6217920"/>
            <a:ext cx="1076046" cy="972686"/>
            <a:chOff x="6020885" y="6217920"/>
            <a:chExt cx="1076046" cy="972686"/>
          </a:xfrm>
        </p:grpSpPr>
        <p:sp>
          <p:nvSpPr>
            <p:cNvPr id="45" name="Овал 44"/>
            <p:cNvSpPr/>
            <p:nvPr/>
          </p:nvSpPr>
          <p:spPr>
            <a:xfrm>
              <a:off x="6382551" y="6547664"/>
              <a:ext cx="414334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4" descr="https://papik.pro/uploads/posts/2022-01/1641157420_42-papik-pro-p-pomidor-detskii-risunok-44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20885" y="6217920"/>
              <a:ext cx="1076046" cy="972686"/>
            </a:xfrm>
            <a:prstGeom prst="rect">
              <a:avLst/>
            </a:prstGeom>
            <a:noFill/>
          </p:spPr>
        </p:pic>
      </p:grpSp>
      <p:sp>
        <p:nvSpPr>
          <p:cNvPr id="48" name="TextBox 47"/>
          <p:cNvSpPr txBox="1"/>
          <p:nvPr/>
        </p:nvSpPr>
        <p:spPr>
          <a:xfrm>
            <a:off x="2739213" y="46806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Разложи овощи по корзинам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914E-7 -3.37998E-6 L -0.1019 -0.511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539E-6 -4.67169E-6 L 0.3544 -0.38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63E-6 1.30248E-6 L 0.55924 -0.715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7744E-7 -3.45533E-6 L 0.44913 -0.4288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587E-6 -2.48654E-6 L -0.0018 -0.6419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397E-6 -3.59526E-6 L 0.4672 -0.5894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033E-6 2.0775E-6 L -0.41985 -0.3018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651E-6 3.40151E-6 L -0.24652 -0.5489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779E-6 -4.95156E-7 L -0.42926 -0.3435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611E-6 -4.6071E-6 L -0.36845 -0.567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951E-6 1.1264E-6 L -0.82751 -0.5139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393E-6 -4.14445E-6 L -0.01614 -0.3501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393E-6 -1.59931E-6 L 0.30956 -0.6031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da/a6/94/daa694cc2415430c990e6a3666c957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453" y="2047070"/>
            <a:ext cx="8038902" cy="53592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18310"/>
            <a:ext cx="1062196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Молодцы!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Произвольный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2023-09-19T19:42:37Z</dcterms:created>
  <dcterms:modified xsi:type="dcterms:W3CDTF">2023-09-20T00:10:17Z</dcterms:modified>
</cp:coreProperties>
</file>