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4" r:id="rId2"/>
    <p:sldId id="277" r:id="rId3"/>
    <p:sldId id="288" r:id="rId4"/>
    <p:sldId id="297" r:id="rId5"/>
    <p:sldId id="302" r:id="rId6"/>
    <p:sldId id="304" r:id="rId7"/>
    <p:sldId id="284" r:id="rId8"/>
    <p:sldId id="281" r:id="rId9"/>
    <p:sldId id="286" r:id="rId10"/>
    <p:sldId id="305" r:id="rId11"/>
    <p:sldId id="282" r:id="rId12"/>
    <p:sldId id="299" r:id="rId13"/>
    <p:sldId id="285" r:id="rId14"/>
    <p:sldId id="303" r:id="rId15"/>
    <p:sldId id="29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F336"/>
    <a:srgbClr val="2D82FF"/>
    <a:srgbClr val="009900"/>
    <a:srgbClr val="A0A0E0"/>
    <a:srgbClr val="F90707"/>
    <a:srgbClr val="F1750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EBCFA-5353-4EAC-92FA-B8D37D530A08}" v="1288" dt="2020-05-27T10:41:01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2" autoAdjust="0"/>
    <p:restoredTop sz="66370" autoAdjust="0"/>
  </p:normalViewPr>
  <p:slideViewPr>
    <p:cSldViewPr>
      <p:cViewPr>
        <p:scale>
          <a:sx n="76" d="100"/>
          <a:sy n="76" d="100"/>
        </p:scale>
        <p:origin x="-118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6E400-E487-4CDB-94F6-AB3700DC1DAF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28ACF-D4C8-45FD-B846-9BBAD16B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64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28ACF-D4C8-45FD-B846-9BBAD16B48C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1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A9FD-0214-4711-B76C-10B90313A73F}" type="datetimeFigureOut">
              <a:rPr lang="ru-RU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2F12-9F02-4B56-AC19-7CE8B115F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5836-7BBF-4AAC-ACDC-5E0ED34A21FE}" type="datetimeFigureOut">
              <a:rPr lang="ru-RU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EE54-F8C8-443F-9A91-4C89CD769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D2FA-902F-4E4B-B7DC-EECD633104A1}" type="datetimeFigureOut">
              <a:rPr lang="ru-RU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4897-4C56-439A-8D05-A0C57241F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3746-4B8E-49DF-9FF5-4C795987D6AC}" type="datetimeFigureOut">
              <a:rPr lang="ru-RU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DDA9-41A0-480B-8381-EE95F1AFC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A1D47-5116-4AD6-9E59-CA5C66202914}" type="datetimeFigureOut">
              <a:rPr lang="ru-RU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DCA3-99BE-45BF-8BCE-74BA6AE9E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D44C-ED39-414D-AEB7-18180EBFD770}" type="datetimeFigureOut">
              <a:rPr lang="ru-RU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295B-0731-4321-A5CC-334E9DC70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E1A7F-0C1F-47D4-8336-822CE027399E}" type="datetimeFigureOut">
              <a:rPr lang="ru-RU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5D24-21C0-43C2-AB93-EAAF64734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362F-CBD4-40B7-B478-8FE638A1ECA1}" type="datetimeFigureOut">
              <a:rPr lang="ru-RU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2911-3A7F-465D-A678-D500A55E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B0C2B-DDEC-42E0-B08B-CB33DD153B03}" type="datetimeFigureOut">
              <a:rPr lang="ru-RU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5B31-6261-4703-AE62-A4D5F8D6C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0CE36-BFA1-42E0-A96D-81710826B888}" type="datetimeFigureOut">
              <a:rPr lang="ru-RU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580F-191E-4296-A4EB-171A27B02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6F2E-2723-46E8-BD1C-9057B09E3EAB}" type="datetimeFigureOut">
              <a:rPr lang="ru-RU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317B-F0DD-4F51-822D-7F57D3A02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tx1">
                <a:lumMod val="50000"/>
              </a:schemeClr>
            </a:gs>
            <a:gs pos="70000">
              <a:schemeClr val="tx1">
                <a:lumMod val="75000"/>
              </a:schemeClr>
            </a:gs>
            <a:gs pos="40000">
              <a:schemeClr val="tx1">
                <a:lumMod val="75000"/>
              </a:schemeClr>
            </a:gs>
            <a:gs pos="96000">
              <a:schemeClr val="tx1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7E23C9-BD03-4E91-B6DD-C106DE55A4AC}" type="datetimeFigureOut">
              <a:rPr lang="ru-RU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71A743-64A4-4DF0-82E8-C5A394338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17" Type="http://schemas.microsoft.com/office/2007/relationships/hdphoto" Target="../media/hdphoto7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307E83-7F17-4A7F-A5DE-E88B0A7F0D38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Текст слайда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74CA55-83BC-49A3-BF25-BF377A73EA2A}"/>
              </a:ext>
            </a:extLst>
          </p:cNvPr>
          <p:cNvSpPr txBox="1"/>
          <p:nvPr/>
        </p:nvSpPr>
        <p:spPr>
          <a:xfrm>
            <a:off x="3343275" y="3328988"/>
            <a:ext cx="39719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Arial"/>
                <a:cs typeface="Arial"/>
              </a:rPr>
              <a:t>Интерактивная  игра  для детей 6-7 лет "</a:t>
            </a:r>
            <a:r>
              <a:rPr lang="ru-RU" b="1" dirty="0" err="1">
                <a:solidFill>
                  <a:schemeClr val="bg2"/>
                </a:solidFill>
                <a:latin typeface="Arial"/>
                <a:cs typeface="Arial"/>
              </a:rPr>
              <a:t>Лунтик</a:t>
            </a:r>
            <a:endParaRPr lang="ru-RU"/>
          </a:p>
        </p:txBody>
      </p:sp>
      <p:pic>
        <p:nvPicPr>
          <p:cNvPr id="7" name="Рисунок 7" descr="Изображение выглядит как воздушный змей, цветной, зонт, пол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FF24002-574C-4861-BC96-9490674A6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8" y="-80714"/>
            <a:ext cx="9186862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3EC404-D41E-4E4B-8151-97120B6A842B}"/>
              </a:ext>
            </a:extLst>
          </p:cNvPr>
          <p:cNvSpPr txBox="1"/>
          <p:nvPr/>
        </p:nvSpPr>
        <p:spPr>
          <a:xfrm>
            <a:off x="251520" y="116632"/>
            <a:ext cx="8352928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Times New Roman"/>
              <a:cs typeface="Arial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/>
              <a:cs typeface="Arial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/>
                <a:cs typeface="Arial"/>
              </a:rPr>
              <a:t>                            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/>
                <a:cs typeface="Aria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cs typeface="Arial"/>
              </a:rPr>
              <a:t>                             Игра- викторина для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cs typeface="Arial"/>
              </a:rPr>
              <a:t>детей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/>
                <a:cs typeface="Arial"/>
              </a:rPr>
              <a:t>                              6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cs typeface="Arial"/>
              </a:rPr>
              <a:t>-7 лет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cs typeface="Arial"/>
              </a:rPr>
              <a:t>«ЗОЖ"</a:t>
            </a:r>
            <a:endParaRPr lang="ru-RU" sz="2800" b="1" dirty="0">
              <a:solidFill>
                <a:srgbClr val="FF0000"/>
              </a:solidFill>
              <a:latin typeface="Times New Roman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E80C91F-B166-4E74-B586-BA70ED2C22FF}"/>
              </a:ext>
            </a:extLst>
          </p:cNvPr>
          <p:cNvSpPr txBox="1"/>
          <p:nvPr/>
        </p:nvSpPr>
        <p:spPr>
          <a:xfrm>
            <a:off x="1843262" y="4646533"/>
            <a:ext cx="497204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Times New Roman"/>
              <a:cs typeface="Arial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/>
                <a:cs typeface="Arial"/>
              </a:rPr>
              <a:t>   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/>
              <a:cs typeface="Arial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/>
              <a:cs typeface="Arial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Times New Roman"/>
              <a:cs typeface="Arial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/>
                <a:cs typeface="Arial"/>
              </a:rPr>
              <a:t> </a:t>
            </a:r>
            <a:endParaRPr lang="ru-RU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9655735"/>
      </p:ext>
    </p:extLst>
  </p:cSld>
  <p:clrMapOvr>
    <a:masterClrMapping/>
  </p:clrMapOvr>
  <p:transition spd="slow" advTm="10919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2" y="65272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7704" y="62068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Какой вид спорта не относится к летним? 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AutoShape 2" descr="D:\Docx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:\Docx\Desktop\i (1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:\Docx\Desktop\i (1)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D:\Docx\Desktop\i (1)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D:\Docx\Desktop\i (3)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59409"/>
            <a:ext cx="2244080" cy="224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644" y="1176585"/>
            <a:ext cx="2963335" cy="225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84848"/>
            <a:ext cx="3171913" cy="251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6" y="1176584"/>
            <a:ext cx="3315278" cy="225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772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59" y="0"/>
            <a:ext cx="9144000" cy="6974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764704"/>
            <a:ext cx="8275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Выбери  подходящий инвентарь для данного вида спорта. 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628" y="1998205"/>
            <a:ext cx="2664296" cy="3956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677" y="2029570"/>
            <a:ext cx="1710174" cy="1965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4006679"/>
            <a:ext cx="1672328" cy="199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03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krot.info/uploads/posts/2020-01/1579627787_1-p-foni-na-temu-zdorove-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324528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pristor.ru/wp-content/uploads/2019/04/%D0%92%D1%81%D0%B5-%D0%B2%D0%B8%D0%B4%D1%8B-%D1%81%D0%BF%D0%BE%D1%80%D1%82%D0%B0-%D0%BA%D0%B0%D1%80%D1%82%D0%B8%D0%BD%D0%BA%D0%B8-%D0%B4%D0%BB%D1%8F-%D0%B4%D0%B5%D1%82%D0%B5%D0%B9-%D0%BF%D0%BE%D0%B4%D0%B1%D0%BE%D1%80%D0%BA%D0%B0-25-%D0%B8%D0%B7%D0%BE%D0%B1%D1%80%D0%B0%D0%B6%D0%B5%D0%BD%D0%B8%D0%B9-2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954"/>
          <a:stretch/>
        </p:blipFill>
        <p:spPr bwMode="auto">
          <a:xfrm>
            <a:off x="1090105" y="1052737"/>
            <a:ext cx="25922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807"/>
          <a:stretch/>
        </p:blipFill>
        <p:spPr>
          <a:xfrm>
            <a:off x="5562110" y="3573017"/>
            <a:ext cx="2510417" cy="2318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573017"/>
            <a:ext cx="2318566" cy="21303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992"/>
          <a:stretch/>
        </p:blipFill>
        <p:spPr>
          <a:xfrm>
            <a:off x="4662264" y="1225208"/>
            <a:ext cx="2603554" cy="22639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99792" y="332656"/>
            <a:ext cx="5724637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b="1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Назови вид спорта</a:t>
            </a:r>
            <a:endParaRPr lang="ru-RU" sz="24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3162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873366"/>
            <a:ext cx="3253057" cy="25559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334" y="3284984"/>
            <a:ext cx="2874742" cy="2306980"/>
          </a:xfrm>
          <a:prstGeom prst="rect">
            <a:avLst/>
          </a:prstGeom>
        </p:spPr>
      </p:pic>
      <p:pic>
        <p:nvPicPr>
          <p:cNvPr id="6" name="Picture 4" descr="https://i.pinimg.com/736x/bf/5c/09/bf5c0944f275bb772c1d448ec7f786e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249" y="873366"/>
            <a:ext cx="2900912" cy="216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detskiy-sad.com/wp-content/uploads/2017/01/vidi-sporta-dla-detei-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52" b="20325"/>
          <a:stretch/>
        </p:blipFill>
        <p:spPr bwMode="auto">
          <a:xfrm>
            <a:off x="1475655" y="3861048"/>
            <a:ext cx="2676993" cy="19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240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krot.info/uploads/posts/2020-01/1579627787_1-p-foni-na-temu-zdorove-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detskiy-sad.com/wp-content/uploads/2017/01/vidi-sporta-dla-detei-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674"/>
          <a:stretch/>
        </p:blipFill>
        <p:spPr bwMode="auto">
          <a:xfrm>
            <a:off x="740451" y="980727"/>
            <a:ext cx="3370663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ristor.ru/wp-content/uploads/2019/04/%D0%92%D1%81%D0%B5-%D0%B2%D0%B8%D0%B4%D1%8B-%D1%81%D0%BF%D0%BE%D1%80%D1%82%D0%B0-%D0%BA%D0%B0%D1%80%D1%82%D0%B8%D0%BD%D0%BA%D0%B8-%D0%B4%D0%BB%D1%8F-%D0%B4%D0%B5%D1%82%D0%B5%D0%B9-%D0%BF%D0%BE%D0%B4%D0%B1%D0%BE%D1%80%D0%BA%D0%B0-25-%D0%B8%D0%B7%D0%BE%D0%B1%D1%80%D0%B0%D0%B6%D0%B5%D0%BD%D0%B8%D0%B9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-7732240"/>
            <a:ext cx="371977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ristor.ru/wp-content/uploads/2019/04/%D0%92%D1%81%D0%B5-%D0%B2%D0%B8%D0%B4%D1%8B-%D1%81%D0%BF%D0%BE%D1%80%D1%82%D0%B0-%D0%BA%D0%B0%D1%80%D1%82%D0%B8%D0%BD%D0%BA%D0%B8-%D0%B4%D0%BB%D1%8F-%D0%B4%D0%B5%D1%82%D0%B5%D0%B9-%D0%BF%D0%BE%D0%B4%D0%B1%D0%BE%D1%80%D0%BA%D0%B0-25-%D0%B8%D0%B7%D0%BE%D0%B1%D1%80%D0%B0%D0%B6%D0%B5%D0%BD%D0%B8%D0%B9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916"/>
          <a:stretch/>
        </p:blipFill>
        <p:spPr bwMode="auto">
          <a:xfrm>
            <a:off x="4460774" y="2920621"/>
            <a:ext cx="3927650" cy="28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959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256490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ДО СВИДАНИЯ, РЕБЯТА!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6349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365049-7508-45C1-9738-A4B02183CD89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002F9C-09FB-493F-A92E-DAB7E3A9DEC0}"/>
              </a:ext>
            </a:extLst>
          </p:cNvPr>
          <p:cNvSpPr txBox="1"/>
          <p:nvPr/>
        </p:nvSpPr>
        <p:spPr>
          <a:xfrm>
            <a:off x="485776" y="157162"/>
            <a:ext cx="8406704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2000" b="1" u="sng" dirty="0" smtClean="0">
              <a:solidFill>
                <a:srgbClr val="FF0000"/>
              </a:solidFill>
              <a:latin typeface="+mn-lt"/>
            </a:endParaRPr>
          </a:p>
          <a:p>
            <a:r>
              <a:rPr lang="ru-RU" sz="2000" b="1" u="sng" dirty="0" smtClean="0">
                <a:solidFill>
                  <a:srgbClr val="FF0000"/>
                </a:solidFill>
                <a:latin typeface="+mn-lt"/>
              </a:rPr>
              <a:t>Цель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Развивать интерес к видам спорта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ru-RU" sz="2000" b="1" dirty="0">
              <a:solidFill>
                <a:schemeClr val="bg1"/>
              </a:solidFill>
              <a:latin typeface="+mn-lt"/>
            </a:endParaRPr>
          </a:p>
          <a:p>
            <a:r>
              <a:rPr lang="ru-RU" sz="2000" b="1" u="sng" dirty="0">
                <a:solidFill>
                  <a:srgbClr val="FF0000"/>
                </a:solidFill>
                <a:latin typeface="+mn-lt"/>
              </a:rPr>
              <a:t>Задачи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Обобщить 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знания детей о видах спорта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ru-RU" sz="2000" b="1" dirty="0">
              <a:solidFill>
                <a:schemeClr val="bg1"/>
              </a:solidFill>
              <a:latin typeface="+mn-lt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+mn-lt"/>
              </a:rPr>
              <a:t>2. Способствовать формированию интереса к занятию спортом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ru-RU" sz="2000" b="1" dirty="0">
              <a:solidFill>
                <a:schemeClr val="bg1"/>
              </a:solidFill>
              <a:latin typeface="+mn-lt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+mn-lt"/>
              </a:rPr>
              <a:t>2 Выявить умение работать в команде, обсуждать, договариваться прислушиваться к мнению товарищей.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1415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836712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Цель: </a:t>
            </a: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Формировать представления ребенка о </a:t>
            </a:r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ЗОЖ???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  <a:p>
            <a:r>
              <a:rPr lang="ru-RU" sz="2400" b="1" i="1" dirty="0">
                <a:solidFill>
                  <a:srgbClr val="FF0000"/>
                </a:solidFill>
                <a:latin typeface="+mn-lt"/>
              </a:rPr>
              <a:t>Задачи: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Обобщить </a:t>
            </a:r>
            <a:r>
              <a:rPr lang="ru-RU" sz="2400" b="1" i="1" dirty="0">
                <a:solidFill>
                  <a:schemeClr val="bg1"/>
                </a:solidFill>
                <a:latin typeface="+mn-lt"/>
              </a:rPr>
              <a:t>знания детей о </a:t>
            </a: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ЗОЖ.</a:t>
            </a:r>
          </a:p>
          <a:p>
            <a:endParaRPr lang="ru-RU" sz="2400" b="1" i="1" dirty="0">
              <a:solidFill>
                <a:schemeClr val="bg1"/>
              </a:solidFill>
              <a:latin typeface="+mn-lt"/>
            </a:endParaRPr>
          </a:p>
          <a:p>
            <a:r>
              <a:rPr lang="ru-RU" sz="2400" b="1" i="1" dirty="0">
                <a:solidFill>
                  <a:schemeClr val="bg1"/>
                </a:solidFill>
                <a:latin typeface="+mn-lt"/>
              </a:rPr>
              <a:t>2. Способствовать формированию интереса </a:t>
            </a: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к  видам спорта</a:t>
            </a: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? к </a:t>
            </a: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занятиям спортом ? Физически</a:t>
            </a:r>
          </a:p>
          <a:p>
            <a:endParaRPr lang="ru-RU" sz="2400" b="1" i="1" dirty="0">
              <a:solidFill>
                <a:schemeClr val="bg1"/>
              </a:solidFill>
              <a:latin typeface="+mn-lt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3. </a:t>
            </a:r>
            <a:r>
              <a:rPr lang="ru-RU" sz="2400" b="1" i="1" dirty="0">
                <a:solidFill>
                  <a:schemeClr val="bg1"/>
                </a:solidFill>
                <a:latin typeface="+mn-lt"/>
              </a:rPr>
              <a:t>Выявить умение работать в команде, обсуждать, договариваться прислушиваться к мнению </a:t>
            </a: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товарищей????.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227935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8" y="6713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340768"/>
            <a:ext cx="5958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Ускользает, как живое,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 не выпущу его я,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Белой пеной пенится,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Руки мыть не ленится. (МЫЛО)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94978" y="1335087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err="1">
                <a:solidFill>
                  <a:schemeClr val="bg1"/>
                </a:solidFill>
              </a:rPr>
              <a:t>Мойдодыру</a:t>
            </a:r>
            <a:r>
              <a:rPr lang="ru-RU" dirty="0">
                <a:solidFill>
                  <a:schemeClr val="bg1"/>
                </a:solidFill>
              </a:rPr>
              <a:t> я родня,</a:t>
            </a:r>
          </a:p>
          <a:p>
            <a:r>
              <a:rPr lang="ru-RU" dirty="0">
                <a:solidFill>
                  <a:schemeClr val="bg1"/>
                </a:solidFill>
              </a:rPr>
              <a:t> Отверни-ка ты меня,</a:t>
            </a:r>
          </a:p>
          <a:p>
            <a:r>
              <a:rPr lang="ru-RU" dirty="0">
                <a:solidFill>
                  <a:schemeClr val="bg1"/>
                </a:solidFill>
              </a:rPr>
              <a:t>И холодною водою</a:t>
            </a:r>
          </a:p>
          <a:p>
            <a:r>
              <a:rPr lang="ru-RU" dirty="0">
                <a:solidFill>
                  <a:schemeClr val="bg1"/>
                </a:solidFill>
              </a:rPr>
              <a:t> Живо я тебя умою. (КРАН)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828836"/>
            <a:ext cx="5814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руки все меня берут</a:t>
            </a:r>
          </a:p>
          <a:p>
            <a:r>
              <a:rPr lang="ru-RU" dirty="0">
                <a:solidFill>
                  <a:schemeClr val="bg1"/>
                </a:solidFill>
              </a:rPr>
              <a:t> И усердно тело трут.</a:t>
            </a:r>
          </a:p>
          <a:p>
            <a:r>
              <a:rPr lang="ru-RU" dirty="0">
                <a:solidFill>
                  <a:schemeClr val="bg1"/>
                </a:solidFill>
              </a:rPr>
              <a:t>Как приятно растереться</a:t>
            </a:r>
          </a:p>
          <a:p>
            <a:r>
              <a:rPr lang="ru-RU" dirty="0">
                <a:solidFill>
                  <a:schemeClr val="bg1"/>
                </a:solidFill>
              </a:rPr>
              <a:t>Я ребята…. (ПОЛОТЕНЦЕ)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2828836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Хожу – брожу не по лесам,</a:t>
            </a:r>
          </a:p>
          <a:p>
            <a:r>
              <a:rPr lang="ru-RU" dirty="0">
                <a:solidFill>
                  <a:schemeClr val="bg1"/>
                </a:solidFill>
              </a:rPr>
              <a:t>А по усам и волосам,</a:t>
            </a:r>
          </a:p>
          <a:p>
            <a:r>
              <a:rPr lang="ru-RU" dirty="0">
                <a:solidFill>
                  <a:schemeClr val="bg1"/>
                </a:solidFill>
              </a:rPr>
              <a:t> И зубы у меня длинней</a:t>
            </a:r>
          </a:p>
          <a:p>
            <a:r>
              <a:rPr lang="ru-RU" dirty="0">
                <a:solidFill>
                  <a:schemeClr val="bg1"/>
                </a:solidFill>
              </a:rPr>
              <a:t>Чем у волков и медведей. (РАСЧЕСТКА)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830956"/>
            <a:ext cx="359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Найди ответ на загадку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54359"/>
            <a:ext cx="1937469" cy="151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9"/>
          <a:stretch/>
        </p:blipFill>
        <p:spPr bwMode="auto">
          <a:xfrm>
            <a:off x="3347864" y="4831567"/>
            <a:ext cx="1543770" cy="95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1"/>
          <a:stretch/>
        </p:blipFill>
        <p:spPr bwMode="auto">
          <a:xfrm>
            <a:off x="5018231" y="4378761"/>
            <a:ext cx="1714009" cy="115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98" y="4552109"/>
            <a:ext cx="1286331" cy="128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328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krot.info/uploads/posts/2020-01/1579627787_1-p-foni-na-temu-zdorove-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3692" y="771932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Найди лишнее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54167" l="9906" r="94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6" b="40581"/>
          <a:stretch/>
        </p:blipFill>
        <p:spPr bwMode="auto">
          <a:xfrm>
            <a:off x="600426" y="910811"/>
            <a:ext cx="2739696" cy="201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50" b="65417" l="9906" r="98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2" t="5286" r="52" b="27891"/>
          <a:stretch/>
        </p:blipFill>
        <p:spPr bwMode="auto">
          <a:xfrm>
            <a:off x="2998572" y="1412776"/>
            <a:ext cx="252698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78833" l="9906" r="898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62" t="-437" r="19960" b="19735"/>
          <a:stretch/>
        </p:blipFill>
        <p:spPr bwMode="auto">
          <a:xfrm rot="2753705">
            <a:off x="6449591" y="2970963"/>
            <a:ext cx="2077324" cy="355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98" b="69518" l="10600" r="90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05" t="7483" r="18332" b="27205"/>
          <a:stretch/>
        </p:blipFill>
        <p:spPr bwMode="auto">
          <a:xfrm>
            <a:off x="755576" y="3212976"/>
            <a:ext cx="2086536" cy="255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973" y="3645024"/>
            <a:ext cx="2806597" cy="280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243" b="64697" l="14600" r="87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9" t="4590" r="5974" b="31319"/>
          <a:stretch/>
        </p:blipFill>
        <p:spPr bwMode="auto">
          <a:xfrm>
            <a:off x="6444208" y="827351"/>
            <a:ext cx="2088090" cy="195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312722"/>
            <a:ext cx="2520217" cy="265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547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krot.info/uploads/posts/2020-01/1579627787_1-p-foni-na-temu-zdorove-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612845"/>
            <a:ext cx="6624736" cy="526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Летние виды спорта</a:t>
            </a:r>
            <a:r>
              <a:rPr lang="ru-RU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:</a:t>
            </a:r>
          </a:p>
          <a:p>
            <a:endParaRPr lang="ru-RU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/>
          </a:p>
        </p:txBody>
      </p:sp>
      <p:pic>
        <p:nvPicPr>
          <p:cNvPr id="4" name="Picture 2" descr="https://ds05.infourok.ru/uploads/ex/0146/0003220d-0d394044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1" t="12048" r="-1"/>
          <a:stretch/>
        </p:blipFill>
        <p:spPr bwMode="auto">
          <a:xfrm>
            <a:off x="1187624" y="1190734"/>
            <a:ext cx="7057517" cy="44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982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krot.info/uploads/posts/2020-01/1579627787_1-p-foni-na-temu-zdorove-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612845"/>
            <a:ext cx="6876764" cy="526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Зимние виды спорта</a:t>
            </a:r>
            <a:r>
              <a:rPr lang="ru-RU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:</a:t>
            </a:r>
          </a:p>
          <a:p>
            <a:endParaRPr lang="ru-RU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b="1" i="1" dirty="0"/>
          </a:p>
        </p:txBody>
      </p:sp>
      <p:pic>
        <p:nvPicPr>
          <p:cNvPr id="5" name="Picture 2" descr="https://ds04.infourok.ru/uploads/ex/071e/00085805-959afb26/img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11"/>
          <a:stretch/>
        </p:blipFill>
        <p:spPr bwMode="auto">
          <a:xfrm>
            <a:off x="935596" y="1027616"/>
            <a:ext cx="7128792" cy="443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56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7639C7-3361-495F-998D-A87BA88B3835}"/>
              </a:ext>
            </a:extLst>
          </p:cNvPr>
          <p:cNvSpPr txBox="1"/>
          <p:nvPr/>
        </p:nvSpPr>
        <p:spPr>
          <a:xfrm>
            <a:off x="2771775" y="34290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Текст слайда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7465" y="693305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 Найди лишний рисунок.</a:t>
            </a:r>
            <a:endParaRPr lang="ru-RU" sz="36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798" y="1346149"/>
            <a:ext cx="2217521" cy="23802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90" y="1325490"/>
            <a:ext cx="2520280" cy="25351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613666"/>
            <a:ext cx="2590247" cy="25655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698" y="3726368"/>
            <a:ext cx="2279917" cy="227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6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783383"/>
            <a:ext cx="3379714" cy="25694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783383"/>
            <a:ext cx="3143286" cy="24882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446346"/>
            <a:ext cx="3379714" cy="26574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446345"/>
            <a:ext cx="3143286" cy="26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08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7704" y="62068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Какой вид спорта не относится к зимним? 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AutoShape 2" descr="D:\Docx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:\Docx\Desktop\i (1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:\Docx\Desktop\i (1)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D:\Docx\Desktop\i (1)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6"/>
          <a:stretch/>
        </p:blipFill>
        <p:spPr bwMode="auto">
          <a:xfrm>
            <a:off x="730631" y="1099915"/>
            <a:ext cx="2152650" cy="2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6"/>
          <a:stretch/>
        </p:blipFill>
        <p:spPr bwMode="auto">
          <a:xfrm>
            <a:off x="3203849" y="1268761"/>
            <a:ext cx="1800200" cy="250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2" descr="D:\Docx\Desktop\i (3)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1"/>
            <a:ext cx="2121709" cy="189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56" y="4437112"/>
            <a:ext cx="268829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3414345"/>
            <a:ext cx="1814064" cy="253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264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2329</TotalTime>
  <Words>123</Words>
  <Application>Microsoft Office PowerPoint</Application>
  <PresentationFormat>Экран (4:3)</PresentationFormat>
  <Paragraphs>89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a</cp:lastModifiedBy>
  <cp:revision>417</cp:revision>
  <dcterms:created xsi:type="dcterms:W3CDTF">2013-01-27T13:42:04Z</dcterms:created>
  <dcterms:modified xsi:type="dcterms:W3CDTF">2022-10-19T10:58:41Z</dcterms:modified>
</cp:coreProperties>
</file>