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67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5F2B-2FB9-4353-9E77-3C89285FA7A2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01D83-5F7C-411B-9031-9BD0082E4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08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1" name="chimes.wav"/>
          </p:stSnd>
        </p:sndAc>
      </p:transition>
    </mc:Choice>
    <mc:Fallback xmlns="">
      <p:transition spd="slow">
        <p:dissolv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5F2B-2FB9-4353-9E77-3C89285FA7A2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01D83-5F7C-411B-9031-9BD0082E4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68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1" name="chimes.wav"/>
          </p:stSnd>
        </p:sndAc>
      </p:transition>
    </mc:Choice>
    <mc:Fallback xmlns="">
      <p:transition spd="slow">
        <p:dissolv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5F2B-2FB9-4353-9E77-3C89285FA7A2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01D83-5F7C-411B-9031-9BD0082E4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77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1" name="chimes.wav"/>
          </p:stSnd>
        </p:sndAc>
      </p:transition>
    </mc:Choice>
    <mc:Fallback xmlns="">
      <p:transition spd="slow">
        <p:dissolv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5F2B-2FB9-4353-9E77-3C89285FA7A2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01D83-5F7C-411B-9031-9BD0082E4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3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1" name="chimes.wav"/>
          </p:stSnd>
        </p:sndAc>
      </p:transition>
    </mc:Choice>
    <mc:Fallback xmlns="">
      <p:transition spd="slow">
        <p:dissolv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5F2B-2FB9-4353-9E77-3C89285FA7A2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01D83-5F7C-411B-9031-9BD0082E4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74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1" name="chimes.wav"/>
          </p:stSnd>
        </p:sndAc>
      </p:transition>
    </mc:Choice>
    <mc:Fallback xmlns="">
      <p:transition spd="slow">
        <p:dissolv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5F2B-2FB9-4353-9E77-3C89285FA7A2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01D83-5F7C-411B-9031-9BD0082E4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66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1" name="chimes.wav"/>
          </p:stSnd>
        </p:sndAc>
      </p:transition>
    </mc:Choice>
    <mc:Fallback xmlns="">
      <p:transition spd="slow">
        <p:dissolv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5F2B-2FB9-4353-9E77-3C89285FA7A2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01D83-5F7C-411B-9031-9BD0082E4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78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1" name="chimes.wav"/>
          </p:stSnd>
        </p:sndAc>
      </p:transition>
    </mc:Choice>
    <mc:Fallback xmlns="">
      <p:transition spd="slow">
        <p:dissolv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5F2B-2FB9-4353-9E77-3C89285FA7A2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01D83-5F7C-411B-9031-9BD0082E4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65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1" name="chimes.wav"/>
          </p:stSnd>
        </p:sndAc>
      </p:transition>
    </mc:Choice>
    <mc:Fallback xmlns="">
      <p:transition spd="slow">
        <p:dissolv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5F2B-2FB9-4353-9E77-3C89285FA7A2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01D83-5F7C-411B-9031-9BD0082E4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1" name="chimes.wav"/>
          </p:stSnd>
        </p:sndAc>
      </p:transition>
    </mc:Choice>
    <mc:Fallback xmlns="">
      <p:transition spd="slow">
        <p:dissolv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5F2B-2FB9-4353-9E77-3C89285FA7A2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01D83-5F7C-411B-9031-9BD0082E4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5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1" name="chimes.wav"/>
          </p:stSnd>
        </p:sndAc>
      </p:transition>
    </mc:Choice>
    <mc:Fallback xmlns="">
      <p:transition spd="slow">
        <p:dissolv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5F2B-2FB9-4353-9E77-3C89285FA7A2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01D83-5F7C-411B-9031-9BD0082E4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96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1" name="chimes.wav"/>
          </p:stSnd>
        </p:sndAc>
      </p:transition>
    </mc:Choice>
    <mc:Fallback xmlns="">
      <p:transition spd="slow">
        <p:dissolv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65F2B-2FB9-4353-9E77-3C89285FA7A2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01D83-5F7C-411B-9031-9BD0082E4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63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13" name="chimes.wav"/>
          </p:stSnd>
        </p:sndAc>
      </p:transition>
    </mc:Choice>
    <mc:Fallback xmlns="">
      <p:transition spd="slow">
        <p:dissolve/>
        <p:sndAc>
          <p:stSnd>
            <p:snd r:embed="rId14" name="chimes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18" Type="http://schemas.openxmlformats.org/officeDocument/2006/relationships/audio" Target="../media/audio1.wav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" Type="http://schemas.openxmlformats.org/officeDocument/2006/relationships/audio" Target="../media/audio1.wav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1.wdp"/><Relationship Id="rId18" Type="http://schemas.microsoft.com/office/2007/relationships/hdphoto" Target="../media/hdphoto13.wdp"/><Relationship Id="rId3" Type="http://schemas.openxmlformats.org/officeDocument/2006/relationships/slideLayout" Target="../slideLayouts/slideLayout6.xml"/><Relationship Id="rId7" Type="http://schemas.microsoft.com/office/2007/relationships/hdphoto" Target="../media/hdphoto8.wdp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audio" Target="../media/media1.wav"/><Relationship Id="rId16" Type="http://schemas.openxmlformats.org/officeDocument/2006/relationships/image" Target="../media/image16.png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11" Type="http://schemas.microsoft.com/office/2007/relationships/hdphoto" Target="../media/hdphoto10.wdp"/><Relationship Id="rId5" Type="http://schemas.openxmlformats.org/officeDocument/2006/relationships/image" Target="../media/image10.png"/><Relationship Id="rId15" Type="http://schemas.microsoft.com/office/2007/relationships/hdphoto" Target="../media/hdphoto12.wdp"/><Relationship Id="rId10" Type="http://schemas.openxmlformats.org/officeDocument/2006/relationships/image" Target="../media/image13.png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microsoft.com/office/2007/relationships/hdphoto" Target="../media/hdphoto9.wdp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8.wdp"/><Relationship Id="rId18" Type="http://schemas.openxmlformats.org/officeDocument/2006/relationships/audio" Target="../media/audio1.wav"/><Relationship Id="rId3" Type="http://schemas.openxmlformats.org/officeDocument/2006/relationships/image" Target="../media/image18.png"/><Relationship Id="rId7" Type="http://schemas.microsoft.com/office/2007/relationships/hdphoto" Target="../media/hdphoto15.wdp"/><Relationship Id="rId12" Type="http://schemas.openxmlformats.org/officeDocument/2006/relationships/image" Target="../media/image23.png"/><Relationship Id="rId17" Type="http://schemas.microsoft.com/office/2007/relationships/hdphoto" Target="../media/hdphoto20.wdp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5" Type="http://schemas.microsoft.com/office/2007/relationships/hdphoto" Target="../media/hdphoto19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16.wdp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18" Type="http://schemas.microsoft.com/office/2007/relationships/hdphoto" Target="../media/hdphoto27.wdp"/><Relationship Id="rId26" Type="http://schemas.microsoft.com/office/2007/relationships/hdphoto" Target="../media/hdphoto31.wdp"/><Relationship Id="rId3" Type="http://schemas.openxmlformats.org/officeDocument/2006/relationships/image" Target="../media/image1.png"/><Relationship Id="rId21" Type="http://schemas.openxmlformats.org/officeDocument/2006/relationships/image" Target="../media/image35.png"/><Relationship Id="rId7" Type="http://schemas.microsoft.com/office/2007/relationships/hdphoto" Target="../media/hdphoto22.wdp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5" Type="http://schemas.openxmlformats.org/officeDocument/2006/relationships/image" Target="../media/image37.png"/><Relationship Id="rId2" Type="http://schemas.openxmlformats.org/officeDocument/2006/relationships/audio" Target="../media/audio1.wav"/><Relationship Id="rId16" Type="http://schemas.microsoft.com/office/2007/relationships/hdphoto" Target="../media/hdphoto26.wdp"/><Relationship Id="rId20" Type="http://schemas.microsoft.com/office/2007/relationships/hdphoto" Target="../media/hdphoto28.wdp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microsoft.com/office/2007/relationships/hdphoto" Target="../media/hdphoto24.wdp"/><Relationship Id="rId24" Type="http://schemas.microsoft.com/office/2007/relationships/hdphoto" Target="../media/hdphoto30.wdp"/><Relationship Id="rId5" Type="http://schemas.microsoft.com/office/2007/relationships/hdphoto" Target="../media/hdphoto21.wdp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microsoft.com/office/2007/relationships/hdphoto" Target="../media/hdphoto32.wdp"/><Relationship Id="rId10" Type="http://schemas.openxmlformats.org/officeDocument/2006/relationships/image" Target="../media/image29.png"/><Relationship Id="rId19" Type="http://schemas.openxmlformats.org/officeDocument/2006/relationships/image" Target="../media/image34.png"/><Relationship Id="rId31" Type="http://schemas.openxmlformats.org/officeDocument/2006/relationships/audio" Target="../media/audio1.wav"/><Relationship Id="rId4" Type="http://schemas.openxmlformats.org/officeDocument/2006/relationships/image" Target="../media/image26.png"/><Relationship Id="rId9" Type="http://schemas.microsoft.com/office/2007/relationships/hdphoto" Target="../media/hdphoto23.wdp"/><Relationship Id="rId14" Type="http://schemas.microsoft.com/office/2007/relationships/hdphoto" Target="../media/hdphoto25.wdp"/><Relationship Id="rId22" Type="http://schemas.microsoft.com/office/2007/relationships/hdphoto" Target="../media/hdphoto29.wdp"/><Relationship Id="rId27" Type="http://schemas.openxmlformats.org/officeDocument/2006/relationships/image" Target="../media/image38.png"/><Relationship Id="rId30" Type="http://schemas.microsoft.com/office/2007/relationships/hdphoto" Target="../media/hdphoto3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Интерактивная игра для детей среднего дошкольного возраста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3284984"/>
            <a:ext cx="6400800" cy="1752600"/>
          </a:xfrm>
        </p:spPr>
        <p:txBody>
          <a:bodyPr>
            <a:normAutofit fontScale="77500" lnSpcReduction="20000"/>
          </a:bodyPr>
          <a:lstStyle/>
          <a:p>
            <a:r>
              <a:rPr lang="ru-RU" sz="4800" b="1" i="1" dirty="0" smtClean="0">
                <a:solidFill>
                  <a:schemeClr val="accent1">
                    <a:lumMod val="75000"/>
                  </a:schemeClr>
                </a:solidFill>
                <a:cs typeface="Andalus" pitchFamily="18" charset="-78"/>
              </a:rPr>
              <a:t>«Опасности дома»</a:t>
            </a:r>
          </a:p>
          <a:p>
            <a:pPr algn="r"/>
            <a:r>
              <a:rPr lang="ru-RU" sz="3000" b="1" i="1" dirty="0" smtClean="0">
                <a:solidFill>
                  <a:schemeClr val="tx1"/>
                </a:solidFill>
                <a:cs typeface="Andalus" pitchFamily="18" charset="-78"/>
              </a:rPr>
              <a:t>Воспитатель: </a:t>
            </a:r>
          </a:p>
          <a:p>
            <a:pPr algn="r"/>
            <a:r>
              <a:rPr lang="ru-RU" sz="3000" b="1" i="1" dirty="0" err="1" smtClean="0">
                <a:solidFill>
                  <a:schemeClr val="tx1"/>
                </a:solidFill>
                <a:cs typeface="Andalus" pitchFamily="18" charset="-78"/>
              </a:rPr>
              <a:t>Латкина</a:t>
            </a:r>
            <a:r>
              <a:rPr lang="ru-RU" sz="3000" b="1" i="1" dirty="0" smtClean="0">
                <a:solidFill>
                  <a:schemeClr val="tx1"/>
                </a:solidFill>
                <a:cs typeface="Andalus" pitchFamily="18" charset="-78"/>
              </a:rPr>
              <a:t> </a:t>
            </a:r>
          </a:p>
          <a:p>
            <a:pPr algn="r"/>
            <a:r>
              <a:rPr lang="ru-RU" sz="3000" b="1" i="1" dirty="0" smtClean="0">
                <a:solidFill>
                  <a:schemeClr val="tx1"/>
                </a:solidFill>
                <a:cs typeface="Andalus" pitchFamily="18" charset="-78"/>
              </a:rPr>
              <a:t>Светлана Валерьевна</a:t>
            </a:r>
            <a:endParaRPr lang="ru-RU" sz="3000" b="1" i="1" dirty="0">
              <a:solidFill>
                <a:schemeClr val="tx1"/>
              </a:solidFill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14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488832" cy="6583362"/>
          </a:xfrm>
        </p:spPr>
        <p:txBody>
          <a:bodyPr>
            <a:normAutofit/>
          </a:bodyPr>
          <a:lstStyle/>
          <a:p>
            <a:pPr algn="l"/>
            <a:r>
              <a:rPr lang="ru-RU" sz="3600" b="1" i="1" u="sng" dirty="0" smtClean="0"/>
              <a:t>Цели:</a:t>
            </a:r>
            <a:br>
              <a:rPr lang="ru-RU" sz="3600" b="1" i="1" u="sng" dirty="0" smtClean="0"/>
            </a:br>
            <a:r>
              <a:rPr lang="ru-RU" sz="3600" i="1" dirty="0" smtClean="0"/>
              <a:t/>
            </a:r>
            <a:br>
              <a:rPr lang="ru-RU" sz="3600" i="1" dirty="0" smtClean="0"/>
            </a:br>
            <a:r>
              <a:rPr lang="ru-RU" sz="3600" i="1" dirty="0" smtClean="0"/>
              <a:t>-Обогатить представления детей об опасных ситуациях в быту, закрепить знания о предметах, </a:t>
            </a:r>
            <a:r>
              <a:rPr lang="ru-RU" sz="3600" i="1" dirty="0"/>
              <a:t>к</a:t>
            </a:r>
            <a:r>
              <a:rPr lang="ru-RU" sz="3600" i="1" dirty="0" smtClean="0"/>
              <a:t>оторые могут быть объектами возникновения опасности;</a:t>
            </a:r>
            <a:br>
              <a:rPr lang="ru-RU" sz="3600" i="1" dirty="0" smtClean="0"/>
            </a:br>
            <a:r>
              <a:rPr lang="ru-RU" sz="3600" i="1" dirty="0" smtClean="0"/>
              <a:t>-Формировать знания о правильных действиях в конкретных жизненных ситуациях. </a:t>
            </a:r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val="119059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23632" y="5350715"/>
            <a:ext cx="4144712" cy="1309517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Нажми на </a:t>
            </a:r>
            <a:r>
              <a:rPr lang="ru-RU" sz="2800" b="1" i="1" dirty="0">
                <a:solidFill>
                  <a:srgbClr val="002060"/>
                </a:solidFill>
              </a:rPr>
              <a:t>опасные предметы на кухне</a:t>
            </a:r>
            <a:r>
              <a:rPr lang="ru-RU" b="1" i="1" dirty="0" smtClean="0">
                <a:solidFill>
                  <a:srgbClr val="002060"/>
                </a:solidFill>
              </a:rPr>
              <a:t>.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5" t="6947" r="14883" b="16028"/>
          <a:stretch/>
        </p:blipFill>
        <p:spPr bwMode="auto">
          <a:xfrm>
            <a:off x="2915817" y="4081020"/>
            <a:ext cx="936103" cy="76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519" l="49750" r="98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26" t="3613" r="4046"/>
          <a:stretch/>
        </p:blipFill>
        <p:spPr bwMode="auto">
          <a:xfrm>
            <a:off x="2763295" y="980728"/>
            <a:ext cx="1520674" cy="1731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74" b="89764" l="26222" r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98" r="26931" b="12164"/>
          <a:stretch/>
        </p:blipFill>
        <p:spPr bwMode="auto">
          <a:xfrm>
            <a:off x="7991872" y="4465062"/>
            <a:ext cx="1152128" cy="88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6" b="100000" l="462" r="97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7383"/>
            <a:ext cx="1328008" cy="176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26" b="9407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6" t="14539" r="19017" b="6682"/>
          <a:stretch/>
        </p:blipFill>
        <p:spPr bwMode="auto">
          <a:xfrm>
            <a:off x="7308304" y="108037"/>
            <a:ext cx="1259632" cy="1104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13" b="99375" l="472" r="974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37" y="1412776"/>
            <a:ext cx="2091307" cy="1578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404" y="4800927"/>
            <a:ext cx="2306815" cy="230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1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chimes.wav"/>
          </p:stSnd>
        </p:sndAc>
      </p:transition>
    </mc:Choice>
    <mc:Fallback xmlns="">
      <p:transition spd="med">
        <p:fade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" dur="indefinite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9" dur="indefinite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5" dur="indefinite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1" dur="indefinite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7" dur="indefinite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851" y="13679"/>
            <a:ext cx="5540955" cy="1143000"/>
          </a:xfrm>
        </p:spPr>
        <p:txBody>
          <a:bodyPr>
            <a:normAutofit/>
          </a:bodyPr>
          <a:lstStyle/>
          <a:p>
            <a:pPr algn="l"/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Убери опасные предметы из комнате</a:t>
            </a:r>
            <a:endParaRPr lang="ru-RU" sz="28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" b="100000" l="0" r="995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7922" y="2708919"/>
            <a:ext cx="1440160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83" b="89500" l="1750" r="98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902540"/>
            <a:ext cx="1368151" cy="136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015" y="-315416"/>
            <a:ext cx="2028056" cy="202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122" b="100000" l="9714" r="89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495032"/>
            <a:ext cx="1461542" cy="133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603" y="2758885"/>
            <a:ext cx="764059" cy="82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734778" y="6464834"/>
            <a:ext cx="304800" cy="3048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45" b="99201" l="2734" r="96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94" y="4793130"/>
            <a:ext cx="1470886" cy="197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697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" dur="indefinite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8" dur="indefinite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4" dur="indefinite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0" dur="indefinite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6" dur="indefinite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2" dur="indefinite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04" y="0"/>
            <a:ext cx="91572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8652" y="5687153"/>
            <a:ext cx="4690864" cy="114300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Нажми на </a:t>
            </a:r>
            <a:r>
              <a:rPr lang="ru-RU" sz="2800" b="1" i="1" dirty="0" smtClean="0">
                <a:solidFill>
                  <a:srgbClr val="7030A0"/>
                </a:solidFill>
              </a:rPr>
              <a:t>опасные предметы в</a:t>
            </a:r>
            <a:br>
              <a:rPr lang="ru-RU" sz="2800" b="1" i="1" dirty="0" smtClean="0">
                <a:solidFill>
                  <a:srgbClr val="7030A0"/>
                </a:solidFill>
              </a:rPr>
            </a:br>
            <a:r>
              <a:rPr lang="ru-RU" sz="2800" b="1" i="1" dirty="0" smtClean="0">
                <a:solidFill>
                  <a:srgbClr val="7030A0"/>
                </a:solidFill>
              </a:rPr>
              <a:t> ванной комнате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" b="98867" l="10000" r="831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9" r="31166"/>
          <a:stretch/>
        </p:blipFill>
        <p:spPr bwMode="auto">
          <a:xfrm>
            <a:off x="5652120" y="3678881"/>
            <a:ext cx="494800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58" t="6553" r="34884" b="10290"/>
          <a:stretch/>
        </p:blipFill>
        <p:spPr bwMode="auto">
          <a:xfrm>
            <a:off x="8316416" y="4302979"/>
            <a:ext cx="605341" cy="154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33" b="98060" l="262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622" y="2751934"/>
            <a:ext cx="1001688" cy="58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67" b="899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1513" r="6948" b="19315"/>
          <a:stretch/>
        </p:blipFill>
        <p:spPr bwMode="auto">
          <a:xfrm>
            <a:off x="0" y="4750858"/>
            <a:ext cx="1956906" cy="2010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79" b="95253" l="7980" r="92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693841"/>
            <a:ext cx="847808" cy="84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687" l="177" r="99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675032"/>
            <a:ext cx="1895013" cy="125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71" b="96943" l="3810" r="92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" y="1874335"/>
            <a:ext cx="1799300" cy="2452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93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" dur="indefinite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9" dur="indefinite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5" dur="indefinite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1" dur="indefinite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«РАЗ, ДВА, ТРИ, ЧТО МОЖЕТ БЫТЬ ОПАСНО - НАЙДИ»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3" b="46359" l="51100" r="74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08" r="25000" b="53668"/>
          <a:stretch/>
        </p:blipFill>
        <p:spPr bwMode="auto">
          <a:xfrm>
            <a:off x="7953375" y="5699051"/>
            <a:ext cx="1190625" cy="115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668" b="97513" l="26600" r="49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50089" r="50000"/>
          <a:stretch/>
        </p:blipFill>
        <p:spPr bwMode="auto">
          <a:xfrm>
            <a:off x="1295874" y="4093114"/>
            <a:ext cx="941090" cy="1057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556" b="96448" l="2700" r="2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5000"/>
          <a:stretch/>
        </p:blipFill>
        <p:spPr bwMode="auto">
          <a:xfrm>
            <a:off x="8548687" y="116196"/>
            <a:ext cx="535073" cy="602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63" b="43517" l="77000" r="9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02" b="57178"/>
          <a:stretch/>
        </p:blipFill>
        <p:spPr bwMode="auto">
          <a:xfrm>
            <a:off x="241548" y="5977889"/>
            <a:ext cx="586036" cy="60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10" b="100000" l="77000" r="99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37" t="50000"/>
          <a:stretch/>
        </p:blipFill>
        <p:spPr bwMode="auto">
          <a:xfrm>
            <a:off x="4777187" y="3713411"/>
            <a:ext cx="1469427" cy="181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47" b="29226" l="3090" r="27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101" b="67527"/>
          <a:stretch/>
        </p:blipFill>
        <p:spPr bwMode="auto">
          <a:xfrm>
            <a:off x="845846" y="1020550"/>
            <a:ext cx="1841146" cy="136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25" b="90000" l="625" r="99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864" y="2547832"/>
            <a:ext cx="1888455" cy="188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4615" l="4308" r="98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19" y="2544156"/>
            <a:ext cx="1681162" cy="168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2" t="10178" r="18846" b="3787"/>
          <a:stretch/>
        </p:blipFill>
        <p:spPr bwMode="auto">
          <a:xfrm>
            <a:off x="3157537" y="4093114"/>
            <a:ext cx="2137478" cy="276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89429" l="2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524" y="4087200"/>
            <a:ext cx="1611851" cy="161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88056" l="5417" r="9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23" y="4958621"/>
            <a:ext cx="2718048" cy="203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144" b="98513" l="250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887" y="1523961"/>
            <a:ext cx="2378204" cy="173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12" b="91327" l="4363" r="922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944" y="5530603"/>
            <a:ext cx="1985159" cy="132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280" b="100000" l="1563" r="98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425" y="2204865"/>
            <a:ext cx="1767523" cy="1618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30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3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6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3017</TotalTime>
  <Words>49</Words>
  <Application>Microsoft Office PowerPoint</Application>
  <PresentationFormat>Экран (4:3)</PresentationFormat>
  <Paragraphs>10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Интерактивная игра для детей среднего дошкольного возраста</vt:lpstr>
      <vt:lpstr>Цели:  -Обогатить представления детей об опасных ситуациях в быту, закрепить знания о предметах, которые могут быть объектами возникновения опасности; -Формировать знания о правильных действиях в конкретных жизненных ситуациях. </vt:lpstr>
      <vt:lpstr>Нажми на опасные предметы на кухне.</vt:lpstr>
      <vt:lpstr>Убери опасные предметы из комнате</vt:lpstr>
      <vt:lpstr>Нажми на опасные предметы в  ванной комнате</vt:lpstr>
      <vt:lpstr>«РАЗ, ДВА, ТРИ, ЧТО МОЖЕТ БЫТЬ ОПАСНО - НАЙДИ»</vt:lpstr>
      <vt:lpstr>Презентация PowerPoint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38</cp:revision>
  <dcterms:created xsi:type="dcterms:W3CDTF">2023-10-09T07:09:18Z</dcterms:created>
  <dcterms:modified xsi:type="dcterms:W3CDTF">2023-10-16T04:01:32Z</dcterms:modified>
</cp:coreProperties>
</file>