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1" r:id="rId5"/>
    <p:sldId id="264" r:id="rId6"/>
    <p:sldId id="265" r:id="rId7"/>
    <p:sldId id="262" r:id="rId8"/>
    <p:sldId id="26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88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3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37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34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5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39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1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66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67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16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40871-3FF6-47AF-8C16-0B6797B3F89E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332F4-F432-4FB1-B166-3700948E8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3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wixstatic.com/media/2e76f7_d05fe1da056c46239de5652422216b93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620688"/>
            <a:ext cx="7632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общеразвивающего вида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«Детский сад № 227 «Березка»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988840"/>
            <a:ext cx="5544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kern="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СЕНСОРНЫЙ ТРЕНАЖЕР </a:t>
            </a:r>
            <a:endParaRPr lang="ru-RU" sz="3200" b="1" kern="0" dirty="0" smtClean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3200" b="1" kern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kern="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ЛАДОШКА»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36629"/>
            <a:ext cx="1944216" cy="228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08" y="3066058"/>
            <a:ext cx="2153816" cy="215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6667348" y="5448774"/>
            <a:ext cx="18431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Разработали:</a:t>
            </a:r>
          </a:p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Шорина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Н.А.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tatic.wixstatic.com/media/2e76f7_d05fe1da056c46239de5652422216b93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889844"/>
            <a:ext cx="68407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сенсорного развития у дошкольников заключается в том, что познание ребенком окружающего мира, ребенок осматривает, ощупывает, выслушивает и т.д.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Сенсорное развитие детей дошкольного возраста – это развитие правильного восприятия ребенка и формирование определенных представлений о свойствах разных предметов: цвете, форме.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Одним из средств развития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является игрушки –тренажеры, пособия и дидактические игры. Известно, что развитие ощущений и восприятий создает необходимые предпосылки для возникновения всех других, более сложных познавательных процессов (память, внимание, воображение, мышления).</a:t>
            </a:r>
          </a:p>
        </p:txBody>
      </p:sp>
    </p:spTree>
    <p:extLst>
      <p:ext uri="{BB962C8B-B14F-4D97-AF65-F5344CB8AC3E}">
        <p14:creationId xmlns:p14="http://schemas.microsoft.com/office/powerpoint/2010/main" val="3495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tatic.wixstatic.com/media/2e76f7_d05fe1da056c46239de5652422216b93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47664" y="1196752"/>
            <a:ext cx="66247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цветового восприятия, мелкой моторики рук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определении и названии цвета (зеленый, красный, синий, желтый);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моторику, массаж кончиков пальцев, развитие их чувствительности,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скоординированности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движения;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ловкости, быстроты реакции;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когнитивной функции;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любознательность, обогащать детей разнообразными сенсорными впечатлениями, расширять опыт ориентировки в окружающей действительности;</a:t>
            </a:r>
          </a:p>
        </p:txBody>
      </p:sp>
    </p:spTree>
    <p:extLst>
      <p:ext uri="{BB962C8B-B14F-4D97-AF65-F5344CB8AC3E}">
        <p14:creationId xmlns:p14="http://schemas.microsoft.com/office/powerpoint/2010/main" val="22416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wixstatic.com/media/2e76f7_d05fe1da056c46239de5652422216b93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08" y="18505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68036" y="476672"/>
            <a:ext cx="713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надевают резинки на тренажер по схеме,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Изображенной на карточке, соблюдая расположение 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вет резинок.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работают как по одному, так и в парах.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9"/>
          <a:stretch/>
        </p:blipFill>
        <p:spPr bwMode="auto">
          <a:xfrm>
            <a:off x="1641891" y="2269882"/>
            <a:ext cx="2955013" cy="419607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 bwMode="auto">
          <a:xfrm>
            <a:off x="5705872" y="2273702"/>
            <a:ext cx="2304256" cy="419607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3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.wixstatic.com/media/2e76f7_d05fe1da056c46239de5652422216b93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896">
            <a:off x="1475655" y="435993"/>
            <a:ext cx="2408237" cy="388345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1">
            <a:off x="6281248" y="980728"/>
            <a:ext cx="2160240" cy="376249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2"/>
          <a:stretch/>
        </p:blipFill>
        <p:spPr bwMode="auto">
          <a:xfrm rot="502147">
            <a:off x="3995936" y="2357588"/>
            <a:ext cx="1987046" cy="369922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4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.wixstatic.com/media/2e76f7_d05fe1da056c46239de5652422216b93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1" b="8929"/>
          <a:stretch/>
        </p:blipFill>
        <p:spPr bwMode="auto">
          <a:xfrm>
            <a:off x="1531354" y="476184"/>
            <a:ext cx="3024337" cy="4963583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3"/>
          <a:stretch/>
        </p:blipFill>
        <p:spPr bwMode="auto">
          <a:xfrm>
            <a:off x="5148064" y="506855"/>
            <a:ext cx="2573110" cy="493339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12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.wixstatic.com/media/2e76f7_d05fe1da056c46239de5652422216b93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588233"/>
            <a:ext cx="73995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старших детей игра постепенно усложняется в «слепую»: карточка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переворачивается на несколько секунд, а затем снова прячется.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выполняется по памяти.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Усложнение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«скорость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»:  кто быстрее выполнит задание – нажимает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«звоночек».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 также можно добавить вторую ладошку ,тем самым усложнить игру.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4"/>
          <a:stretch/>
        </p:blipFill>
        <p:spPr bwMode="auto">
          <a:xfrm>
            <a:off x="1619672" y="2609903"/>
            <a:ext cx="6612030" cy="3617754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4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3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208</Words>
  <Application>Microsoft Office PowerPoint</Application>
  <PresentationFormat>Экран (4:3)</PresentationFormat>
  <Paragraphs>28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admin</cp:lastModifiedBy>
  <cp:revision>14</cp:revision>
  <dcterms:created xsi:type="dcterms:W3CDTF">2023-10-06T11:38:14Z</dcterms:created>
  <dcterms:modified xsi:type="dcterms:W3CDTF">2023-10-16T03:42:21Z</dcterms:modified>
</cp:coreProperties>
</file>