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58" r:id="rId5"/>
    <p:sldId id="292"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9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F24"/>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8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8CEB6-E996-4F22-8256-88C16E1164A3}" type="doc">
      <dgm:prSet loTypeId="urn:microsoft.com/office/officeart/2005/8/layout/cycle2" loCatId="cycle" qsTypeId="urn:microsoft.com/office/officeart/2005/8/quickstyle/3d3" qsCatId="3D" csTypeId="urn:microsoft.com/office/officeart/2005/8/colors/colorful1" csCatId="colorful" phldr="1"/>
      <dgm:spPr/>
      <dgm:t>
        <a:bodyPr/>
        <a:lstStyle/>
        <a:p>
          <a:endParaRPr lang="ru-RU"/>
        </a:p>
      </dgm:t>
    </dgm:pt>
    <dgm:pt modelId="{3E169B86-53A3-4C99-8362-859ECB2CB054}">
      <dgm:prSet custT="1"/>
      <dgm:spPr/>
      <dgm:t>
        <a:bodyPr/>
        <a:lstStyle/>
        <a:p>
          <a:pPr rtl="0"/>
          <a:r>
            <a:rPr lang="ru-RU" sz="2000" b="1" dirty="0" smtClean="0">
              <a:solidFill>
                <a:schemeClr val="tx1">
                  <a:lumMod val="95000"/>
                  <a:lumOff val="5000"/>
                </a:schemeClr>
              </a:solidFill>
              <a:latin typeface="Times New Roman" pitchFamily="18" charset="0"/>
              <a:cs typeface="Times New Roman" pitchFamily="18" charset="0"/>
            </a:rPr>
            <a:t>Представление команд</a:t>
          </a:r>
          <a:endParaRPr lang="ru-RU" sz="2000" b="1" dirty="0">
            <a:solidFill>
              <a:schemeClr val="tx1">
                <a:lumMod val="95000"/>
                <a:lumOff val="5000"/>
              </a:schemeClr>
            </a:solidFill>
            <a:latin typeface="Times New Roman" pitchFamily="18" charset="0"/>
            <a:cs typeface="Times New Roman" pitchFamily="18" charset="0"/>
          </a:endParaRPr>
        </a:p>
      </dgm:t>
    </dgm:pt>
    <dgm:pt modelId="{7C12FE25-8F74-4E81-8976-5C1E9DB65581}" type="parTrans" cxnId="{116BDDEB-D8E1-45DE-920F-E2D6C789A859}">
      <dgm:prSet/>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ACFA9F64-B82F-44ED-9712-D89E502119EE}" type="sibTrans" cxnId="{116BDDEB-D8E1-45DE-920F-E2D6C789A859}">
      <dgm:prSet custT="1"/>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4CB6B74D-C9E6-4A1A-893C-46D732F03B9E}">
      <dgm:prSet custT="1"/>
      <dgm:spPr/>
      <dgm:t>
        <a:bodyPr/>
        <a:lstStyle/>
        <a:p>
          <a:pPr rtl="0"/>
          <a:r>
            <a:rPr lang="ru-RU" sz="2000" b="1" dirty="0" smtClean="0">
              <a:solidFill>
                <a:schemeClr val="tx1">
                  <a:lumMod val="95000"/>
                  <a:lumOff val="5000"/>
                </a:schemeClr>
              </a:solidFill>
              <a:latin typeface="Times New Roman" pitchFamily="18" charset="0"/>
              <a:cs typeface="Times New Roman" pitchFamily="18" charset="0"/>
            </a:rPr>
            <a:t>Разминка</a:t>
          </a:r>
          <a:endParaRPr lang="ru-RU" sz="2000" b="1" dirty="0">
            <a:solidFill>
              <a:schemeClr val="tx1">
                <a:lumMod val="95000"/>
                <a:lumOff val="5000"/>
              </a:schemeClr>
            </a:solidFill>
            <a:latin typeface="Times New Roman" pitchFamily="18" charset="0"/>
            <a:cs typeface="Times New Roman" pitchFamily="18" charset="0"/>
          </a:endParaRPr>
        </a:p>
      </dgm:t>
    </dgm:pt>
    <dgm:pt modelId="{66500D73-0BAA-4A48-935E-E63E5477E5BB}" type="parTrans" cxnId="{8996ACE3-FD14-407C-AA7E-16783E8A31B1}">
      <dgm:prSet/>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DA0E249B-79CF-40F9-A3B3-BBBF64D978D2}" type="sibTrans" cxnId="{8996ACE3-FD14-407C-AA7E-16783E8A31B1}">
      <dgm:prSet custT="1"/>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6F997AE4-057E-40B8-A9BF-00E54A123E88}">
      <dgm:prSet custT="1"/>
      <dgm:spPr/>
      <dgm:t>
        <a:bodyPr/>
        <a:lstStyle/>
        <a:p>
          <a:pPr rtl="0"/>
          <a:r>
            <a:rPr lang="ru-RU" sz="2000" b="1" dirty="0" smtClean="0">
              <a:solidFill>
                <a:schemeClr val="tx1">
                  <a:lumMod val="95000"/>
                  <a:lumOff val="5000"/>
                </a:schemeClr>
              </a:solidFill>
              <a:latin typeface="Times New Roman" pitchFamily="18" charset="0"/>
              <a:cs typeface="Times New Roman" pitchFamily="18" charset="0"/>
            </a:rPr>
            <a:t>Выполнение заданий по командам</a:t>
          </a:r>
          <a:endParaRPr lang="ru-RU" sz="2000" b="1" dirty="0">
            <a:solidFill>
              <a:schemeClr val="tx1">
                <a:lumMod val="95000"/>
                <a:lumOff val="5000"/>
              </a:schemeClr>
            </a:solidFill>
            <a:latin typeface="Times New Roman" pitchFamily="18" charset="0"/>
            <a:cs typeface="Times New Roman" pitchFamily="18" charset="0"/>
          </a:endParaRPr>
        </a:p>
      </dgm:t>
    </dgm:pt>
    <dgm:pt modelId="{9C68AC0F-5567-45DD-BD7D-688A752A0443}" type="parTrans" cxnId="{1D65D0A8-CAD4-4372-B505-8B0907B57212}">
      <dgm:prSet/>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52B8F68C-8273-4B28-AD6F-2C91A23FB031}" type="sibTrans" cxnId="{1D65D0A8-CAD4-4372-B505-8B0907B57212}">
      <dgm:prSet custT="1"/>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02088441-9F39-42A8-BC4C-57711BFD573E}">
      <dgm:prSet custT="1"/>
      <dgm:spPr/>
      <dgm:t>
        <a:bodyPr/>
        <a:lstStyle/>
        <a:p>
          <a:pPr rtl="0"/>
          <a:r>
            <a:rPr lang="ru-RU" sz="2000" b="1" dirty="0" smtClean="0">
              <a:solidFill>
                <a:schemeClr val="tx1">
                  <a:lumMod val="95000"/>
                  <a:lumOff val="5000"/>
                </a:schemeClr>
              </a:solidFill>
              <a:latin typeface="Times New Roman" pitchFamily="18" charset="0"/>
              <a:cs typeface="Times New Roman" pitchFamily="18" charset="0"/>
            </a:rPr>
            <a:t>Подведение итогов </a:t>
          </a:r>
          <a:endParaRPr lang="ru-RU" sz="2000" b="1" dirty="0">
            <a:solidFill>
              <a:schemeClr val="tx1">
                <a:lumMod val="95000"/>
                <a:lumOff val="5000"/>
              </a:schemeClr>
            </a:solidFill>
            <a:latin typeface="Times New Roman" pitchFamily="18" charset="0"/>
            <a:cs typeface="Times New Roman" pitchFamily="18" charset="0"/>
          </a:endParaRPr>
        </a:p>
      </dgm:t>
    </dgm:pt>
    <dgm:pt modelId="{D6B18B90-E8C1-40CE-8FBE-83BF7199D1B1}" type="parTrans" cxnId="{61FD074B-9614-4599-B8E8-F1C329A1E6B3}">
      <dgm:prSet/>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E4E3948A-25E6-47FF-9036-EDC85741485F}" type="sibTrans" cxnId="{61FD074B-9614-4599-B8E8-F1C329A1E6B3}">
      <dgm:prSet custT="1"/>
      <dgm:spPr>
        <a:solidFill>
          <a:schemeClr val="bg1">
            <a:alpha val="0"/>
          </a:schemeClr>
        </a:solidFill>
      </dgm:spPr>
      <dgm:t>
        <a:bodyPr/>
        <a:lstStyle/>
        <a:p>
          <a:endParaRPr lang="ru-RU" sz="2000" b="1">
            <a:solidFill>
              <a:schemeClr val="tx1">
                <a:lumMod val="95000"/>
                <a:lumOff val="5000"/>
              </a:schemeClr>
            </a:solidFill>
            <a:latin typeface="Times New Roman" pitchFamily="18" charset="0"/>
            <a:cs typeface="Times New Roman" pitchFamily="18" charset="0"/>
          </a:endParaRPr>
        </a:p>
      </dgm:t>
    </dgm:pt>
    <dgm:pt modelId="{329BAA16-F3FA-4B3A-8FB8-5A9146C82169}" type="pres">
      <dgm:prSet presAssocID="{2878CEB6-E996-4F22-8256-88C16E1164A3}" presName="cycle" presStyleCnt="0">
        <dgm:presLayoutVars>
          <dgm:dir/>
          <dgm:resizeHandles val="exact"/>
        </dgm:presLayoutVars>
      </dgm:prSet>
      <dgm:spPr/>
      <dgm:t>
        <a:bodyPr/>
        <a:lstStyle/>
        <a:p>
          <a:endParaRPr lang="ru-RU"/>
        </a:p>
      </dgm:t>
    </dgm:pt>
    <dgm:pt modelId="{7CDB7B41-088D-457D-9E07-CFAD7A3BA46D}" type="pres">
      <dgm:prSet presAssocID="{3E169B86-53A3-4C99-8362-859ECB2CB054}" presName="node" presStyleLbl="node1" presStyleIdx="0" presStyleCnt="4" custScaleX="141941" custScaleY="87191" custRadScaleRad="102776" custRadScaleInc="-14857">
        <dgm:presLayoutVars>
          <dgm:bulletEnabled val="1"/>
        </dgm:presLayoutVars>
      </dgm:prSet>
      <dgm:spPr/>
      <dgm:t>
        <a:bodyPr/>
        <a:lstStyle/>
        <a:p>
          <a:endParaRPr lang="ru-RU"/>
        </a:p>
      </dgm:t>
    </dgm:pt>
    <dgm:pt modelId="{857F4740-171B-4011-BF97-39BFD8D4D176}" type="pres">
      <dgm:prSet presAssocID="{ACFA9F64-B82F-44ED-9712-D89E502119EE}" presName="sibTrans" presStyleLbl="sibTrans2D1" presStyleIdx="0" presStyleCnt="4"/>
      <dgm:spPr/>
      <dgm:t>
        <a:bodyPr/>
        <a:lstStyle/>
        <a:p>
          <a:endParaRPr lang="ru-RU"/>
        </a:p>
      </dgm:t>
    </dgm:pt>
    <dgm:pt modelId="{22DEEDCF-9697-4E49-9FC6-9C9EE17C7101}" type="pres">
      <dgm:prSet presAssocID="{ACFA9F64-B82F-44ED-9712-D89E502119EE}" presName="connectorText" presStyleLbl="sibTrans2D1" presStyleIdx="0" presStyleCnt="4"/>
      <dgm:spPr/>
      <dgm:t>
        <a:bodyPr/>
        <a:lstStyle/>
        <a:p>
          <a:endParaRPr lang="ru-RU"/>
        </a:p>
      </dgm:t>
    </dgm:pt>
    <dgm:pt modelId="{A24BA8D4-8B11-41EF-A735-C1CA74754678}" type="pres">
      <dgm:prSet presAssocID="{4CB6B74D-C9E6-4A1A-893C-46D732F03B9E}" presName="node" presStyleLbl="node1" presStyleIdx="1" presStyleCnt="4" custScaleX="141941" custScaleY="87191" custRadScaleRad="134411" custRadScaleInc="17855">
        <dgm:presLayoutVars>
          <dgm:bulletEnabled val="1"/>
        </dgm:presLayoutVars>
      </dgm:prSet>
      <dgm:spPr/>
      <dgm:t>
        <a:bodyPr/>
        <a:lstStyle/>
        <a:p>
          <a:endParaRPr lang="ru-RU"/>
        </a:p>
      </dgm:t>
    </dgm:pt>
    <dgm:pt modelId="{502AA88C-A398-4A96-BA18-6D14291B6EAA}" type="pres">
      <dgm:prSet presAssocID="{DA0E249B-79CF-40F9-A3B3-BBBF64D978D2}" presName="sibTrans" presStyleLbl="sibTrans2D1" presStyleIdx="1" presStyleCnt="4"/>
      <dgm:spPr/>
      <dgm:t>
        <a:bodyPr/>
        <a:lstStyle/>
        <a:p>
          <a:endParaRPr lang="ru-RU"/>
        </a:p>
      </dgm:t>
    </dgm:pt>
    <dgm:pt modelId="{1F08B83A-24A3-470C-9157-7F0E449F2B55}" type="pres">
      <dgm:prSet presAssocID="{DA0E249B-79CF-40F9-A3B3-BBBF64D978D2}" presName="connectorText" presStyleLbl="sibTrans2D1" presStyleIdx="1" presStyleCnt="4"/>
      <dgm:spPr/>
      <dgm:t>
        <a:bodyPr/>
        <a:lstStyle/>
        <a:p>
          <a:endParaRPr lang="ru-RU"/>
        </a:p>
      </dgm:t>
    </dgm:pt>
    <dgm:pt modelId="{721AECED-742A-4B7F-8BCC-458868924228}" type="pres">
      <dgm:prSet presAssocID="{6F997AE4-057E-40B8-A9BF-00E54A123E88}" presName="node" presStyleLbl="node1" presStyleIdx="2" presStyleCnt="4" custScaleX="141941" custScaleY="87191" custRadScaleRad="102608" custRadScaleInc="13177">
        <dgm:presLayoutVars>
          <dgm:bulletEnabled val="1"/>
        </dgm:presLayoutVars>
      </dgm:prSet>
      <dgm:spPr/>
      <dgm:t>
        <a:bodyPr/>
        <a:lstStyle/>
        <a:p>
          <a:endParaRPr lang="ru-RU"/>
        </a:p>
      </dgm:t>
    </dgm:pt>
    <dgm:pt modelId="{D06D3270-4392-412D-9CBE-CF1EF13E9AFA}" type="pres">
      <dgm:prSet presAssocID="{52B8F68C-8273-4B28-AD6F-2C91A23FB031}" presName="sibTrans" presStyleLbl="sibTrans2D1" presStyleIdx="2" presStyleCnt="4" custLinFactNeighborX="-44137" custLinFactNeighborY="25347"/>
      <dgm:spPr/>
      <dgm:t>
        <a:bodyPr/>
        <a:lstStyle/>
        <a:p>
          <a:endParaRPr lang="ru-RU"/>
        </a:p>
      </dgm:t>
    </dgm:pt>
    <dgm:pt modelId="{085380FC-DF92-4277-ACE7-D4D9926355C9}" type="pres">
      <dgm:prSet presAssocID="{52B8F68C-8273-4B28-AD6F-2C91A23FB031}" presName="connectorText" presStyleLbl="sibTrans2D1" presStyleIdx="2" presStyleCnt="4"/>
      <dgm:spPr/>
      <dgm:t>
        <a:bodyPr/>
        <a:lstStyle/>
        <a:p>
          <a:endParaRPr lang="ru-RU"/>
        </a:p>
      </dgm:t>
    </dgm:pt>
    <dgm:pt modelId="{9D2E329E-DE31-4BCC-AF6E-FCB23D37C579}" type="pres">
      <dgm:prSet presAssocID="{02088441-9F39-42A8-BC4C-57711BFD573E}" presName="node" presStyleLbl="node1" presStyleIdx="3" presStyleCnt="4" custScaleX="141941" custScaleY="87191" custRadScaleRad="148534" custRadScaleInc="12094">
        <dgm:presLayoutVars>
          <dgm:bulletEnabled val="1"/>
        </dgm:presLayoutVars>
      </dgm:prSet>
      <dgm:spPr/>
      <dgm:t>
        <a:bodyPr/>
        <a:lstStyle/>
        <a:p>
          <a:endParaRPr lang="ru-RU"/>
        </a:p>
      </dgm:t>
    </dgm:pt>
    <dgm:pt modelId="{3C4D7956-1BBF-4130-85D1-FDBBFBE9A513}" type="pres">
      <dgm:prSet presAssocID="{E4E3948A-25E6-47FF-9036-EDC85741485F}" presName="sibTrans" presStyleLbl="sibTrans2D1" presStyleIdx="3" presStyleCnt="4" custLinFactX="133348" custLinFactY="100000" custLinFactNeighborX="200000" custLinFactNeighborY="142567"/>
      <dgm:spPr/>
      <dgm:t>
        <a:bodyPr/>
        <a:lstStyle/>
        <a:p>
          <a:endParaRPr lang="ru-RU"/>
        </a:p>
      </dgm:t>
    </dgm:pt>
    <dgm:pt modelId="{899E54F9-E8EF-4052-A5ED-6D9DCDF4F405}" type="pres">
      <dgm:prSet presAssocID="{E4E3948A-25E6-47FF-9036-EDC85741485F}" presName="connectorText" presStyleLbl="sibTrans2D1" presStyleIdx="3" presStyleCnt="4"/>
      <dgm:spPr/>
      <dgm:t>
        <a:bodyPr/>
        <a:lstStyle/>
        <a:p>
          <a:endParaRPr lang="ru-RU"/>
        </a:p>
      </dgm:t>
    </dgm:pt>
  </dgm:ptLst>
  <dgm:cxnLst>
    <dgm:cxn modelId="{C937C724-E08C-4B74-BF6B-283D3FFCFC03}" type="presOf" srcId="{ACFA9F64-B82F-44ED-9712-D89E502119EE}" destId="{22DEEDCF-9697-4E49-9FC6-9C9EE17C7101}" srcOrd="1" destOrd="0" presId="urn:microsoft.com/office/officeart/2005/8/layout/cycle2"/>
    <dgm:cxn modelId="{1D65D0A8-CAD4-4372-B505-8B0907B57212}" srcId="{2878CEB6-E996-4F22-8256-88C16E1164A3}" destId="{6F997AE4-057E-40B8-A9BF-00E54A123E88}" srcOrd="2" destOrd="0" parTransId="{9C68AC0F-5567-45DD-BD7D-688A752A0443}" sibTransId="{52B8F68C-8273-4B28-AD6F-2C91A23FB031}"/>
    <dgm:cxn modelId="{BCF70A64-EA1B-4218-91F4-1938CA7A0C74}" type="presOf" srcId="{DA0E249B-79CF-40F9-A3B3-BBBF64D978D2}" destId="{1F08B83A-24A3-470C-9157-7F0E449F2B55}" srcOrd="1" destOrd="0" presId="urn:microsoft.com/office/officeart/2005/8/layout/cycle2"/>
    <dgm:cxn modelId="{61FD074B-9614-4599-B8E8-F1C329A1E6B3}" srcId="{2878CEB6-E996-4F22-8256-88C16E1164A3}" destId="{02088441-9F39-42A8-BC4C-57711BFD573E}" srcOrd="3" destOrd="0" parTransId="{D6B18B90-E8C1-40CE-8FBE-83BF7199D1B1}" sibTransId="{E4E3948A-25E6-47FF-9036-EDC85741485F}"/>
    <dgm:cxn modelId="{A3CDCBA3-3B3A-4F8F-901A-1C7EE09D31CE}" type="presOf" srcId="{2878CEB6-E996-4F22-8256-88C16E1164A3}" destId="{329BAA16-F3FA-4B3A-8FB8-5A9146C82169}" srcOrd="0" destOrd="0" presId="urn:microsoft.com/office/officeart/2005/8/layout/cycle2"/>
    <dgm:cxn modelId="{DD1A2A19-59A9-49B7-B630-7718AAC67671}" type="presOf" srcId="{ACFA9F64-B82F-44ED-9712-D89E502119EE}" destId="{857F4740-171B-4011-BF97-39BFD8D4D176}" srcOrd="0" destOrd="0" presId="urn:microsoft.com/office/officeart/2005/8/layout/cycle2"/>
    <dgm:cxn modelId="{87DE30DF-DBF1-4857-B6ED-F856F3F46C2B}" type="presOf" srcId="{52B8F68C-8273-4B28-AD6F-2C91A23FB031}" destId="{085380FC-DF92-4277-ACE7-D4D9926355C9}" srcOrd="1" destOrd="0" presId="urn:microsoft.com/office/officeart/2005/8/layout/cycle2"/>
    <dgm:cxn modelId="{A4ED05AB-0BD9-46C8-AA1D-907391E12613}" type="presOf" srcId="{DA0E249B-79CF-40F9-A3B3-BBBF64D978D2}" destId="{502AA88C-A398-4A96-BA18-6D14291B6EAA}" srcOrd="0" destOrd="0" presId="urn:microsoft.com/office/officeart/2005/8/layout/cycle2"/>
    <dgm:cxn modelId="{642A4F4F-4C35-425B-B72A-EAA2E9C62C2B}" type="presOf" srcId="{02088441-9F39-42A8-BC4C-57711BFD573E}" destId="{9D2E329E-DE31-4BCC-AF6E-FCB23D37C579}" srcOrd="0" destOrd="0" presId="urn:microsoft.com/office/officeart/2005/8/layout/cycle2"/>
    <dgm:cxn modelId="{927C4555-F82D-4DD3-B812-65ECDA343D46}" type="presOf" srcId="{6F997AE4-057E-40B8-A9BF-00E54A123E88}" destId="{721AECED-742A-4B7F-8BCC-458868924228}" srcOrd="0" destOrd="0" presId="urn:microsoft.com/office/officeart/2005/8/layout/cycle2"/>
    <dgm:cxn modelId="{F17EA1C1-83D5-4516-9D80-8449D66D7D3A}" type="presOf" srcId="{4CB6B74D-C9E6-4A1A-893C-46D732F03B9E}" destId="{A24BA8D4-8B11-41EF-A735-C1CA74754678}" srcOrd="0" destOrd="0" presId="urn:microsoft.com/office/officeart/2005/8/layout/cycle2"/>
    <dgm:cxn modelId="{D5EB159F-36A1-4A90-ADDD-C641AAFF45B2}" type="presOf" srcId="{3E169B86-53A3-4C99-8362-859ECB2CB054}" destId="{7CDB7B41-088D-457D-9E07-CFAD7A3BA46D}" srcOrd="0" destOrd="0" presId="urn:microsoft.com/office/officeart/2005/8/layout/cycle2"/>
    <dgm:cxn modelId="{BAD9B586-53C5-4D27-A2FF-C6786D885E79}" type="presOf" srcId="{E4E3948A-25E6-47FF-9036-EDC85741485F}" destId="{899E54F9-E8EF-4052-A5ED-6D9DCDF4F405}" srcOrd="1" destOrd="0" presId="urn:microsoft.com/office/officeart/2005/8/layout/cycle2"/>
    <dgm:cxn modelId="{242A787B-5F89-4F5D-8F9A-9C3D2BB69D40}" type="presOf" srcId="{E4E3948A-25E6-47FF-9036-EDC85741485F}" destId="{3C4D7956-1BBF-4130-85D1-FDBBFBE9A513}" srcOrd="0" destOrd="0" presId="urn:microsoft.com/office/officeart/2005/8/layout/cycle2"/>
    <dgm:cxn modelId="{A35FF071-02D1-4AC0-9CC1-48CF888ECCC6}" type="presOf" srcId="{52B8F68C-8273-4B28-AD6F-2C91A23FB031}" destId="{D06D3270-4392-412D-9CBE-CF1EF13E9AFA}" srcOrd="0" destOrd="0" presId="urn:microsoft.com/office/officeart/2005/8/layout/cycle2"/>
    <dgm:cxn modelId="{8996ACE3-FD14-407C-AA7E-16783E8A31B1}" srcId="{2878CEB6-E996-4F22-8256-88C16E1164A3}" destId="{4CB6B74D-C9E6-4A1A-893C-46D732F03B9E}" srcOrd="1" destOrd="0" parTransId="{66500D73-0BAA-4A48-935E-E63E5477E5BB}" sibTransId="{DA0E249B-79CF-40F9-A3B3-BBBF64D978D2}"/>
    <dgm:cxn modelId="{116BDDEB-D8E1-45DE-920F-E2D6C789A859}" srcId="{2878CEB6-E996-4F22-8256-88C16E1164A3}" destId="{3E169B86-53A3-4C99-8362-859ECB2CB054}" srcOrd="0" destOrd="0" parTransId="{7C12FE25-8F74-4E81-8976-5C1E9DB65581}" sibTransId="{ACFA9F64-B82F-44ED-9712-D89E502119EE}"/>
    <dgm:cxn modelId="{EBB7E276-0BFC-4979-B8BF-9C4C4FCBFBED}" type="presParOf" srcId="{329BAA16-F3FA-4B3A-8FB8-5A9146C82169}" destId="{7CDB7B41-088D-457D-9E07-CFAD7A3BA46D}" srcOrd="0" destOrd="0" presId="urn:microsoft.com/office/officeart/2005/8/layout/cycle2"/>
    <dgm:cxn modelId="{C142D371-C441-40ED-BD19-C3FBEA8EE1F1}" type="presParOf" srcId="{329BAA16-F3FA-4B3A-8FB8-5A9146C82169}" destId="{857F4740-171B-4011-BF97-39BFD8D4D176}" srcOrd="1" destOrd="0" presId="urn:microsoft.com/office/officeart/2005/8/layout/cycle2"/>
    <dgm:cxn modelId="{B7CC5132-753E-459A-A335-E8310C05116F}" type="presParOf" srcId="{857F4740-171B-4011-BF97-39BFD8D4D176}" destId="{22DEEDCF-9697-4E49-9FC6-9C9EE17C7101}" srcOrd="0" destOrd="0" presId="urn:microsoft.com/office/officeart/2005/8/layout/cycle2"/>
    <dgm:cxn modelId="{9E10807F-09E2-4F9D-8A59-B507262B0691}" type="presParOf" srcId="{329BAA16-F3FA-4B3A-8FB8-5A9146C82169}" destId="{A24BA8D4-8B11-41EF-A735-C1CA74754678}" srcOrd="2" destOrd="0" presId="urn:microsoft.com/office/officeart/2005/8/layout/cycle2"/>
    <dgm:cxn modelId="{F99D6EF1-AF7A-4B86-A0CD-7B95AFDA15F0}" type="presParOf" srcId="{329BAA16-F3FA-4B3A-8FB8-5A9146C82169}" destId="{502AA88C-A398-4A96-BA18-6D14291B6EAA}" srcOrd="3" destOrd="0" presId="urn:microsoft.com/office/officeart/2005/8/layout/cycle2"/>
    <dgm:cxn modelId="{C42C65DC-E6D3-422F-88CC-218D7158CA58}" type="presParOf" srcId="{502AA88C-A398-4A96-BA18-6D14291B6EAA}" destId="{1F08B83A-24A3-470C-9157-7F0E449F2B55}" srcOrd="0" destOrd="0" presId="urn:microsoft.com/office/officeart/2005/8/layout/cycle2"/>
    <dgm:cxn modelId="{87147C7A-69F8-4D69-AB2D-67B3B8E0D50A}" type="presParOf" srcId="{329BAA16-F3FA-4B3A-8FB8-5A9146C82169}" destId="{721AECED-742A-4B7F-8BCC-458868924228}" srcOrd="4" destOrd="0" presId="urn:microsoft.com/office/officeart/2005/8/layout/cycle2"/>
    <dgm:cxn modelId="{D8487A69-B3A9-410C-948C-E55F1681C8E6}" type="presParOf" srcId="{329BAA16-F3FA-4B3A-8FB8-5A9146C82169}" destId="{D06D3270-4392-412D-9CBE-CF1EF13E9AFA}" srcOrd="5" destOrd="0" presId="urn:microsoft.com/office/officeart/2005/8/layout/cycle2"/>
    <dgm:cxn modelId="{E2CD6F22-F498-47D8-9501-A14E36DF0DF2}" type="presParOf" srcId="{D06D3270-4392-412D-9CBE-CF1EF13E9AFA}" destId="{085380FC-DF92-4277-ACE7-D4D9926355C9}" srcOrd="0" destOrd="0" presId="urn:microsoft.com/office/officeart/2005/8/layout/cycle2"/>
    <dgm:cxn modelId="{2E708FBA-17C3-448C-8D13-35E8A4261338}" type="presParOf" srcId="{329BAA16-F3FA-4B3A-8FB8-5A9146C82169}" destId="{9D2E329E-DE31-4BCC-AF6E-FCB23D37C579}" srcOrd="6" destOrd="0" presId="urn:microsoft.com/office/officeart/2005/8/layout/cycle2"/>
    <dgm:cxn modelId="{FE61CC30-CCBD-4916-8D68-9CA939120582}" type="presParOf" srcId="{329BAA16-F3FA-4B3A-8FB8-5A9146C82169}" destId="{3C4D7956-1BBF-4130-85D1-FDBBFBE9A513}" srcOrd="7" destOrd="0" presId="urn:microsoft.com/office/officeart/2005/8/layout/cycle2"/>
    <dgm:cxn modelId="{F7B7F481-6604-409D-8E28-7E3A76205FC8}" type="presParOf" srcId="{3C4D7956-1BBF-4130-85D1-FDBBFBE9A513}" destId="{899E54F9-E8EF-4052-A5ED-6D9DCDF4F405}"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B811D-5301-41FC-BA1E-44E54C4F154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ru-RU"/>
        </a:p>
      </dgm:t>
    </dgm:pt>
    <dgm:pt modelId="{C4043048-FD40-4E79-B336-6D58AE0FDF29}">
      <dgm:prSet custT="1"/>
      <dgm:spPr/>
      <dgm:t>
        <a:bodyPr/>
        <a:lstStyle/>
        <a:p>
          <a:pPr rtl="0"/>
          <a:r>
            <a:rPr lang="ru-RU" sz="2400" dirty="0" smtClean="0">
              <a:latin typeface="Times New Roman" pitchFamily="18" charset="0"/>
              <a:cs typeface="Times New Roman" pitchFamily="18" charset="0"/>
            </a:rPr>
            <a:t>Основная цель команд  — отвечать на вопросы и зарабатывать как можно большее число очков</a:t>
          </a:r>
          <a:endParaRPr lang="ru-RU" sz="2400" dirty="0">
            <a:latin typeface="Times New Roman" pitchFamily="18" charset="0"/>
            <a:cs typeface="Times New Roman" pitchFamily="18" charset="0"/>
          </a:endParaRPr>
        </a:p>
      </dgm:t>
    </dgm:pt>
    <dgm:pt modelId="{CAAB3419-023F-4143-BF1B-0EB071FA5C35}" type="parTrans" cxnId="{F1CD342F-6601-4C24-BFB7-109869F4690D}">
      <dgm:prSet/>
      <dgm:spPr/>
      <dgm:t>
        <a:bodyPr/>
        <a:lstStyle/>
        <a:p>
          <a:endParaRPr lang="ru-RU" sz="2000">
            <a:latin typeface="Times New Roman" pitchFamily="18" charset="0"/>
            <a:cs typeface="Times New Roman" pitchFamily="18" charset="0"/>
          </a:endParaRPr>
        </a:p>
      </dgm:t>
    </dgm:pt>
    <dgm:pt modelId="{02FA27CA-1F76-40E8-B7B3-05B543F08556}" type="sibTrans" cxnId="{F1CD342F-6601-4C24-BFB7-109869F4690D}">
      <dgm:prSet/>
      <dgm:spPr/>
      <dgm:t>
        <a:bodyPr/>
        <a:lstStyle/>
        <a:p>
          <a:endParaRPr lang="ru-RU" sz="2000">
            <a:latin typeface="Times New Roman" pitchFamily="18" charset="0"/>
            <a:cs typeface="Times New Roman" pitchFamily="18" charset="0"/>
          </a:endParaRPr>
        </a:p>
      </dgm:t>
    </dgm:pt>
    <dgm:pt modelId="{DD1A922D-D9F2-496E-995E-D30D693BE84E}">
      <dgm:prSet custT="1"/>
      <dgm:spPr/>
      <dgm:t>
        <a:bodyPr/>
        <a:lstStyle/>
        <a:p>
          <a:pPr rtl="0"/>
          <a:r>
            <a:rPr lang="ru-RU" sz="2400" dirty="0" smtClean="0">
              <a:latin typeface="Times New Roman" pitchFamily="18" charset="0"/>
              <a:cs typeface="Times New Roman" pitchFamily="18" charset="0"/>
            </a:rPr>
            <a:t>Команды отвечают по очереди, капитан команды решает, кто будет оглашать ответ на вопрос </a:t>
          </a:r>
          <a:endParaRPr lang="ru-RU" sz="2400" dirty="0">
            <a:latin typeface="Times New Roman" pitchFamily="18" charset="0"/>
            <a:cs typeface="Times New Roman" pitchFamily="18" charset="0"/>
          </a:endParaRPr>
        </a:p>
      </dgm:t>
    </dgm:pt>
    <dgm:pt modelId="{6C2A6B60-30AA-4D30-8D77-37B0A55B8CA4}" type="parTrans" cxnId="{8F518FC0-387E-4D33-B174-D8DBC340E154}">
      <dgm:prSet/>
      <dgm:spPr/>
      <dgm:t>
        <a:bodyPr/>
        <a:lstStyle/>
        <a:p>
          <a:endParaRPr lang="ru-RU" sz="2000">
            <a:latin typeface="Times New Roman" pitchFamily="18" charset="0"/>
            <a:cs typeface="Times New Roman" pitchFamily="18" charset="0"/>
          </a:endParaRPr>
        </a:p>
      </dgm:t>
    </dgm:pt>
    <dgm:pt modelId="{A5F55B5C-F5C9-436D-9C9D-C9ABA4758533}" type="sibTrans" cxnId="{8F518FC0-387E-4D33-B174-D8DBC340E154}">
      <dgm:prSet/>
      <dgm:spPr/>
      <dgm:t>
        <a:bodyPr/>
        <a:lstStyle/>
        <a:p>
          <a:endParaRPr lang="ru-RU" sz="2000">
            <a:latin typeface="Times New Roman" pitchFamily="18" charset="0"/>
            <a:cs typeface="Times New Roman" pitchFamily="18" charset="0"/>
          </a:endParaRPr>
        </a:p>
      </dgm:t>
    </dgm:pt>
    <dgm:pt modelId="{822ACD93-8470-4454-8126-4D714A668B96}">
      <dgm:prSet custT="1"/>
      <dgm:spPr/>
      <dgm:t>
        <a:bodyPr/>
        <a:lstStyle/>
        <a:p>
          <a:pPr rtl="0"/>
          <a:r>
            <a:rPr lang="ru-RU" sz="2400" dirty="0" smtClean="0">
              <a:latin typeface="Times New Roman" pitchFamily="18" charset="0"/>
              <a:cs typeface="Times New Roman" pitchFamily="18" charset="0"/>
            </a:rPr>
            <a:t>Если спустя 20 сек команда не может дать правильный ответ, право ответа предоставляется другой команде, которая готова ответить. Готовность команды ответить определяется по поднятой руке.  Если она правильно отвечает, то получает </a:t>
          </a:r>
          <a:r>
            <a:rPr lang="ru-RU" sz="2400" b="1" dirty="0" smtClean="0">
              <a:latin typeface="Times New Roman" pitchFamily="18" charset="0"/>
              <a:cs typeface="Times New Roman" pitchFamily="18" charset="0"/>
            </a:rPr>
            <a:t>½</a:t>
          </a:r>
          <a:r>
            <a:rPr lang="ru-RU" sz="2400" dirty="0" smtClean="0">
              <a:latin typeface="Times New Roman" pitchFamily="18" charset="0"/>
              <a:cs typeface="Times New Roman" pitchFamily="18" charset="0"/>
            </a:rPr>
            <a:t>  от стоимости вопроса.</a:t>
          </a:r>
          <a:endParaRPr lang="ru-RU" sz="2400" dirty="0">
            <a:latin typeface="Times New Roman" pitchFamily="18" charset="0"/>
            <a:cs typeface="Times New Roman" pitchFamily="18" charset="0"/>
          </a:endParaRPr>
        </a:p>
      </dgm:t>
    </dgm:pt>
    <dgm:pt modelId="{84E52CFC-5013-464C-9E3B-C7B4F4A712EA}" type="parTrans" cxnId="{CEA3BFF4-3B01-4B12-BCE3-0C4DF3F329CE}">
      <dgm:prSet/>
      <dgm:spPr/>
      <dgm:t>
        <a:bodyPr/>
        <a:lstStyle/>
        <a:p>
          <a:endParaRPr lang="ru-RU" sz="2000">
            <a:latin typeface="Times New Roman" pitchFamily="18" charset="0"/>
            <a:cs typeface="Times New Roman" pitchFamily="18" charset="0"/>
          </a:endParaRPr>
        </a:p>
      </dgm:t>
    </dgm:pt>
    <dgm:pt modelId="{C2A5234E-2D41-4B2D-9C5A-7A493CFCF7A4}" type="sibTrans" cxnId="{CEA3BFF4-3B01-4B12-BCE3-0C4DF3F329CE}">
      <dgm:prSet/>
      <dgm:spPr/>
      <dgm:t>
        <a:bodyPr/>
        <a:lstStyle/>
        <a:p>
          <a:endParaRPr lang="ru-RU" sz="2000">
            <a:latin typeface="Times New Roman" pitchFamily="18" charset="0"/>
            <a:cs typeface="Times New Roman" pitchFamily="18" charset="0"/>
          </a:endParaRPr>
        </a:p>
      </dgm:t>
    </dgm:pt>
    <dgm:pt modelId="{E2500103-9B3F-4D5F-8456-451F9602C4D9}" type="pres">
      <dgm:prSet presAssocID="{A1DB811D-5301-41FC-BA1E-44E54C4F154A}" presName="linear" presStyleCnt="0">
        <dgm:presLayoutVars>
          <dgm:animLvl val="lvl"/>
          <dgm:resizeHandles val="exact"/>
        </dgm:presLayoutVars>
      </dgm:prSet>
      <dgm:spPr/>
      <dgm:t>
        <a:bodyPr/>
        <a:lstStyle/>
        <a:p>
          <a:endParaRPr lang="ru-RU"/>
        </a:p>
      </dgm:t>
    </dgm:pt>
    <dgm:pt modelId="{69C2D76A-7417-4E10-B014-79CE389B384F}" type="pres">
      <dgm:prSet presAssocID="{C4043048-FD40-4E79-B336-6D58AE0FDF29}" presName="parentText" presStyleLbl="node1" presStyleIdx="0" presStyleCnt="3" custScaleY="67681" custLinFactNeighborY="55812">
        <dgm:presLayoutVars>
          <dgm:chMax val="0"/>
          <dgm:bulletEnabled val="1"/>
        </dgm:presLayoutVars>
      </dgm:prSet>
      <dgm:spPr/>
      <dgm:t>
        <a:bodyPr/>
        <a:lstStyle/>
        <a:p>
          <a:endParaRPr lang="ru-RU"/>
        </a:p>
      </dgm:t>
    </dgm:pt>
    <dgm:pt modelId="{2777537E-7105-474F-A0E6-5707F525C64D}" type="pres">
      <dgm:prSet presAssocID="{02FA27CA-1F76-40E8-B7B3-05B543F08556}" presName="spacer" presStyleCnt="0"/>
      <dgm:spPr/>
    </dgm:pt>
    <dgm:pt modelId="{54517568-213D-4736-BFDA-F8D31AA67B92}" type="pres">
      <dgm:prSet presAssocID="{DD1A922D-D9F2-496E-995E-D30D693BE84E}" presName="parentText" presStyleLbl="node1" presStyleIdx="1" presStyleCnt="3" custScaleY="67681" custLinFactNeighborY="27779">
        <dgm:presLayoutVars>
          <dgm:chMax val="0"/>
          <dgm:bulletEnabled val="1"/>
        </dgm:presLayoutVars>
      </dgm:prSet>
      <dgm:spPr/>
      <dgm:t>
        <a:bodyPr/>
        <a:lstStyle/>
        <a:p>
          <a:endParaRPr lang="ru-RU"/>
        </a:p>
      </dgm:t>
    </dgm:pt>
    <dgm:pt modelId="{07D4FD51-59FB-42D5-973D-67C4392B322F}" type="pres">
      <dgm:prSet presAssocID="{A5F55B5C-F5C9-436D-9C9D-C9ABA4758533}" presName="spacer" presStyleCnt="0"/>
      <dgm:spPr/>
    </dgm:pt>
    <dgm:pt modelId="{6320FA06-A550-4B20-BADE-94FA6C2AA6BE}" type="pres">
      <dgm:prSet presAssocID="{822ACD93-8470-4454-8126-4D714A668B96}" presName="parentText" presStyleLbl="node1" presStyleIdx="2" presStyleCnt="3" custLinFactNeighborY="54674">
        <dgm:presLayoutVars>
          <dgm:chMax val="0"/>
          <dgm:bulletEnabled val="1"/>
        </dgm:presLayoutVars>
      </dgm:prSet>
      <dgm:spPr/>
      <dgm:t>
        <a:bodyPr/>
        <a:lstStyle/>
        <a:p>
          <a:endParaRPr lang="ru-RU"/>
        </a:p>
      </dgm:t>
    </dgm:pt>
  </dgm:ptLst>
  <dgm:cxnLst>
    <dgm:cxn modelId="{126BD2DF-A6E2-4340-8216-780EDF0FB253}" type="presOf" srcId="{822ACD93-8470-4454-8126-4D714A668B96}" destId="{6320FA06-A550-4B20-BADE-94FA6C2AA6BE}" srcOrd="0" destOrd="0" presId="urn:microsoft.com/office/officeart/2005/8/layout/vList2"/>
    <dgm:cxn modelId="{CEA3BFF4-3B01-4B12-BCE3-0C4DF3F329CE}" srcId="{A1DB811D-5301-41FC-BA1E-44E54C4F154A}" destId="{822ACD93-8470-4454-8126-4D714A668B96}" srcOrd="2" destOrd="0" parTransId="{84E52CFC-5013-464C-9E3B-C7B4F4A712EA}" sibTransId="{C2A5234E-2D41-4B2D-9C5A-7A493CFCF7A4}"/>
    <dgm:cxn modelId="{8F518FC0-387E-4D33-B174-D8DBC340E154}" srcId="{A1DB811D-5301-41FC-BA1E-44E54C4F154A}" destId="{DD1A922D-D9F2-496E-995E-D30D693BE84E}" srcOrd="1" destOrd="0" parTransId="{6C2A6B60-30AA-4D30-8D77-37B0A55B8CA4}" sibTransId="{A5F55B5C-F5C9-436D-9C9D-C9ABA4758533}"/>
    <dgm:cxn modelId="{832CBEB5-BAC0-430A-B1CD-FA4433C1F8C9}" type="presOf" srcId="{DD1A922D-D9F2-496E-995E-D30D693BE84E}" destId="{54517568-213D-4736-BFDA-F8D31AA67B92}" srcOrd="0" destOrd="0" presId="urn:microsoft.com/office/officeart/2005/8/layout/vList2"/>
    <dgm:cxn modelId="{AC7D9F05-40DE-4B8A-AF6D-4673DC945C3F}" type="presOf" srcId="{A1DB811D-5301-41FC-BA1E-44E54C4F154A}" destId="{E2500103-9B3F-4D5F-8456-451F9602C4D9}" srcOrd="0" destOrd="0" presId="urn:microsoft.com/office/officeart/2005/8/layout/vList2"/>
    <dgm:cxn modelId="{34652989-DD9B-4AB1-85CD-CB7F393BC4D1}" type="presOf" srcId="{C4043048-FD40-4E79-B336-6D58AE0FDF29}" destId="{69C2D76A-7417-4E10-B014-79CE389B384F}" srcOrd="0" destOrd="0" presId="urn:microsoft.com/office/officeart/2005/8/layout/vList2"/>
    <dgm:cxn modelId="{F1CD342F-6601-4C24-BFB7-109869F4690D}" srcId="{A1DB811D-5301-41FC-BA1E-44E54C4F154A}" destId="{C4043048-FD40-4E79-B336-6D58AE0FDF29}" srcOrd="0" destOrd="0" parTransId="{CAAB3419-023F-4143-BF1B-0EB071FA5C35}" sibTransId="{02FA27CA-1F76-40E8-B7B3-05B543F08556}"/>
    <dgm:cxn modelId="{2DAECEF0-79F3-4251-8727-DFD48321A20F}" type="presParOf" srcId="{E2500103-9B3F-4D5F-8456-451F9602C4D9}" destId="{69C2D76A-7417-4E10-B014-79CE389B384F}" srcOrd="0" destOrd="0" presId="urn:microsoft.com/office/officeart/2005/8/layout/vList2"/>
    <dgm:cxn modelId="{FB5E53C7-8B9B-456F-BB33-6A79BF6C498D}" type="presParOf" srcId="{E2500103-9B3F-4D5F-8456-451F9602C4D9}" destId="{2777537E-7105-474F-A0E6-5707F525C64D}" srcOrd="1" destOrd="0" presId="urn:microsoft.com/office/officeart/2005/8/layout/vList2"/>
    <dgm:cxn modelId="{ADAFEA53-7254-4C82-93FD-DA504BCEBD95}" type="presParOf" srcId="{E2500103-9B3F-4D5F-8456-451F9602C4D9}" destId="{54517568-213D-4736-BFDA-F8D31AA67B92}" srcOrd="2" destOrd="0" presId="urn:microsoft.com/office/officeart/2005/8/layout/vList2"/>
    <dgm:cxn modelId="{1F70B789-173E-41D9-B108-18B7FB4153CE}" type="presParOf" srcId="{E2500103-9B3F-4D5F-8456-451F9602C4D9}" destId="{07D4FD51-59FB-42D5-973D-67C4392B322F}" srcOrd="3" destOrd="0" presId="urn:microsoft.com/office/officeart/2005/8/layout/vList2"/>
    <dgm:cxn modelId="{2084FDCF-301E-4294-BDFB-1EFE4630879F}" type="presParOf" srcId="{E2500103-9B3F-4D5F-8456-451F9602C4D9}" destId="{6320FA06-A550-4B20-BADE-94FA6C2AA6BE}"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DB7B41-088D-457D-9E07-CFAD7A3BA46D}">
      <dsp:nvSpPr>
        <dsp:cNvPr id="0" name=""/>
        <dsp:cNvSpPr/>
      </dsp:nvSpPr>
      <dsp:spPr>
        <a:xfrm>
          <a:off x="2959894" y="144023"/>
          <a:ext cx="2734607" cy="1679804"/>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tx1">
                  <a:lumMod val="95000"/>
                  <a:lumOff val="5000"/>
                </a:schemeClr>
              </a:solidFill>
              <a:latin typeface="Times New Roman" pitchFamily="18" charset="0"/>
              <a:cs typeface="Times New Roman" pitchFamily="18" charset="0"/>
            </a:rPr>
            <a:t>Представление команд</a:t>
          </a:r>
          <a:endParaRPr lang="ru-RU" sz="2000" b="1" kern="1200" dirty="0">
            <a:solidFill>
              <a:schemeClr val="tx1">
                <a:lumMod val="95000"/>
                <a:lumOff val="5000"/>
              </a:schemeClr>
            </a:solidFill>
            <a:latin typeface="Times New Roman" pitchFamily="18" charset="0"/>
            <a:cs typeface="Times New Roman" pitchFamily="18" charset="0"/>
          </a:endParaRPr>
        </a:p>
      </dsp:txBody>
      <dsp:txXfrm>
        <a:off x="2959894" y="144023"/>
        <a:ext cx="2734607" cy="1679804"/>
      </dsp:txXfrm>
    </dsp:sp>
    <dsp:sp modelId="{857F4740-171B-4011-BF97-39BFD8D4D176}">
      <dsp:nvSpPr>
        <dsp:cNvPr id="0" name=""/>
        <dsp:cNvSpPr/>
      </dsp:nvSpPr>
      <dsp:spPr>
        <a:xfrm rot="2388103">
          <a:off x="5326952" y="1878395"/>
          <a:ext cx="927885" cy="65022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1" kern="1200">
            <a:solidFill>
              <a:schemeClr val="tx1">
                <a:lumMod val="95000"/>
                <a:lumOff val="5000"/>
              </a:schemeClr>
            </a:solidFill>
            <a:latin typeface="Times New Roman" pitchFamily="18" charset="0"/>
            <a:cs typeface="Times New Roman" pitchFamily="18" charset="0"/>
          </a:endParaRPr>
        </a:p>
      </dsp:txBody>
      <dsp:txXfrm rot="2388103">
        <a:off x="5326952" y="1878395"/>
        <a:ext cx="927885" cy="650220"/>
      </dsp:txXfrm>
    </dsp:sp>
    <dsp:sp modelId="{A24BA8D4-8B11-41EF-A735-C1CA74754678}">
      <dsp:nvSpPr>
        <dsp:cNvPr id="0" name=""/>
        <dsp:cNvSpPr/>
      </dsp:nvSpPr>
      <dsp:spPr>
        <a:xfrm>
          <a:off x="5927638" y="2616804"/>
          <a:ext cx="2734607" cy="1679804"/>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tx1">
                  <a:lumMod val="95000"/>
                  <a:lumOff val="5000"/>
                </a:schemeClr>
              </a:solidFill>
              <a:latin typeface="Times New Roman" pitchFamily="18" charset="0"/>
              <a:cs typeface="Times New Roman" pitchFamily="18" charset="0"/>
            </a:rPr>
            <a:t>Разминка</a:t>
          </a:r>
          <a:endParaRPr lang="ru-RU" sz="2000" b="1" kern="1200" dirty="0">
            <a:solidFill>
              <a:schemeClr val="tx1">
                <a:lumMod val="95000"/>
                <a:lumOff val="5000"/>
              </a:schemeClr>
            </a:solidFill>
            <a:latin typeface="Times New Roman" pitchFamily="18" charset="0"/>
            <a:cs typeface="Times New Roman" pitchFamily="18" charset="0"/>
          </a:endParaRPr>
        </a:p>
      </dsp:txBody>
      <dsp:txXfrm>
        <a:off x="5927638" y="2616804"/>
        <a:ext cx="2734607" cy="1679804"/>
      </dsp:txXfrm>
    </dsp:sp>
    <dsp:sp modelId="{502AA88C-A398-4A96-BA18-6D14291B6EAA}">
      <dsp:nvSpPr>
        <dsp:cNvPr id="0" name=""/>
        <dsp:cNvSpPr/>
      </dsp:nvSpPr>
      <dsp:spPr>
        <a:xfrm rot="8994417">
          <a:off x="5548114" y="3975168"/>
          <a:ext cx="582364" cy="65022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1" kern="1200">
            <a:solidFill>
              <a:schemeClr val="tx1">
                <a:lumMod val="95000"/>
                <a:lumOff val="5000"/>
              </a:schemeClr>
            </a:solidFill>
            <a:latin typeface="Times New Roman" pitchFamily="18" charset="0"/>
            <a:cs typeface="Times New Roman" pitchFamily="18" charset="0"/>
          </a:endParaRPr>
        </a:p>
      </dsp:txBody>
      <dsp:txXfrm rot="8994417">
        <a:off x="5548114" y="3975168"/>
        <a:ext cx="582364" cy="650220"/>
      </dsp:txXfrm>
    </dsp:sp>
    <dsp:sp modelId="{721AECED-742A-4B7F-8BCC-458868924228}">
      <dsp:nvSpPr>
        <dsp:cNvPr id="0" name=""/>
        <dsp:cNvSpPr/>
      </dsp:nvSpPr>
      <dsp:spPr>
        <a:xfrm>
          <a:off x="2987826" y="4320477"/>
          <a:ext cx="2734607" cy="1679804"/>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tx1">
                  <a:lumMod val="95000"/>
                  <a:lumOff val="5000"/>
                </a:schemeClr>
              </a:solidFill>
              <a:latin typeface="Times New Roman" pitchFamily="18" charset="0"/>
              <a:cs typeface="Times New Roman" pitchFamily="18" charset="0"/>
            </a:rPr>
            <a:t>Выполнение заданий по командам</a:t>
          </a:r>
          <a:endParaRPr lang="ru-RU" sz="2000" b="1" kern="1200" dirty="0">
            <a:solidFill>
              <a:schemeClr val="tx1">
                <a:lumMod val="95000"/>
                <a:lumOff val="5000"/>
              </a:schemeClr>
            </a:solidFill>
            <a:latin typeface="Times New Roman" pitchFamily="18" charset="0"/>
            <a:cs typeface="Times New Roman" pitchFamily="18" charset="0"/>
          </a:endParaRPr>
        </a:p>
      </dsp:txBody>
      <dsp:txXfrm>
        <a:off x="2987826" y="4320477"/>
        <a:ext cx="2734607" cy="1679804"/>
      </dsp:txXfrm>
    </dsp:sp>
    <dsp:sp modelId="{D06D3270-4392-412D-9CBE-CF1EF13E9AFA}">
      <dsp:nvSpPr>
        <dsp:cNvPr id="0" name=""/>
        <dsp:cNvSpPr/>
      </dsp:nvSpPr>
      <dsp:spPr>
        <a:xfrm rot="13214178">
          <a:off x="2183548" y="3827204"/>
          <a:ext cx="834371" cy="650220"/>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1" kern="1200">
            <a:solidFill>
              <a:schemeClr val="tx1">
                <a:lumMod val="95000"/>
                <a:lumOff val="5000"/>
              </a:schemeClr>
            </a:solidFill>
            <a:latin typeface="Times New Roman" pitchFamily="18" charset="0"/>
            <a:cs typeface="Times New Roman" pitchFamily="18" charset="0"/>
          </a:endParaRPr>
        </a:p>
      </dsp:txBody>
      <dsp:txXfrm rot="13214178">
        <a:off x="2183548" y="3827204"/>
        <a:ext cx="834371" cy="650220"/>
      </dsp:txXfrm>
    </dsp:sp>
    <dsp:sp modelId="{9D2E329E-DE31-4BCC-AF6E-FCB23D37C579}">
      <dsp:nvSpPr>
        <dsp:cNvPr id="0" name=""/>
        <dsp:cNvSpPr/>
      </dsp:nvSpPr>
      <dsp:spPr>
        <a:xfrm>
          <a:off x="179513" y="1944218"/>
          <a:ext cx="2734607" cy="167980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tx1">
                  <a:lumMod val="95000"/>
                  <a:lumOff val="5000"/>
                </a:schemeClr>
              </a:solidFill>
              <a:latin typeface="Times New Roman" pitchFamily="18" charset="0"/>
              <a:cs typeface="Times New Roman" pitchFamily="18" charset="0"/>
            </a:rPr>
            <a:t>Подведение итогов </a:t>
          </a:r>
          <a:endParaRPr lang="ru-RU" sz="2000" b="1" kern="1200" dirty="0">
            <a:solidFill>
              <a:schemeClr val="tx1">
                <a:lumMod val="95000"/>
                <a:lumOff val="5000"/>
              </a:schemeClr>
            </a:solidFill>
            <a:latin typeface="Times New Roman" pitchFamily="18" charset="0"/>
            <a:cs typeface="Times New Roman" pitchFamily="18" charset="0"/>
          </a:endParaRPr>
        </a:p>
      </dsp:txBody>
      <dsp:txXfrm>
        <a:off x="179513" y="1944218"/>
        <a:ext cx="2734607" cy="1679804"/>
      </dsp:txXfrm>
    </dsp:sp>
    <dsp:sp modelId="{3C4D7956-1BBF-4130-85D1-FDBBFBE9A513}">
      <dsp:nvSpPr>
        <dsp:cNvPr id="0" name=""/>
        <dsp:cNvSpPr/>
      </dsp:nvSpPr>
      <dsp:spPr>
        <a:xfrm rot="19624705">
          <a:off x="4530506" y="3144857"/>
          <a:ext cx="567137" cy="650220"/>
        </a:xfrm>
        <a:prstGeom prst="rightArrow">
          <a:avLst>
            <a:gd name="adj1" fmla="val 60000"/>
            <a:gd name="adj2" fmla="val 50000"/>
          </a:avLst>
        </a:prstGeom>
        <a:solidFill>
          <a:schemeClr val="bg1">
            <a:alpha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b="1" kern="1200">
            <a:solidFill>
              <a:schemeClr val="tx1">
                <a:lumMod val="95000"/>
                <a:lumOff val="5000"/>
              </a:schemeClr>
            </a:solidFill>
            <a:latin typeface="Times New Roman" pitchFamily="18" charset="0"/>
            <a:cs typeface="Times New Roman" pitchFamily="18" charset="0"/>
          </a:endParaRPr>
        </a:p>
      </dsp:txBody>
      <dsp:txXfrm rot="19624705">
        <a:off x="4530506" y="3144857"/>
        <a:ext cx="567137" cy="6502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2D76A-7417-4E10-B014-79CE389B384F}">
      <dsp:nvSpPr>
        <dsp:cNvPr id="0" name=""/>
        <dsp:cNvSpPr/>
      </dsp:nvSpPr>
      <dsp:spPr>
        <a:xfrm>
          <a:off x="0" y="233989"/>
          <a:ext cx="9144000" cy="134300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Основная цель команд  — отвечать на вопросы и зарабатывать как можно большее число очков</a:t>
          </a:r>
          <a:endParaRPr lang="ru-RU" sz="2400" kern="1200" dirty="0">
            <a:latin typeface="Times New Roman" pitchFamily="18" charset="0"/>
            <a:cs typeface="Times New Roman" pitchFamily="18" charset="0"/>
          </a:endParaRPr>
        </a:p>
      </dsp:txBody>
      <dsp:txXfrm>
        <a:off x="0" y="233989"/>
        <a:ext cx="9144000" cy="1343007"/>
      </dsp:txXfrm>
    </dsp:sp>
    <dsp:sp modelId="{54517568-213D-4736-BFDA-F8D31AA67B92}">
      <dsp:nvSpPr>
        <dsp:cNvPr id="0" name=""/>
        <dsp:cNvSpPr/>
      </dsp:nvSpPr>
      <dsp:spPr>
        <a:xfrm>
          <a:off x="0" y="1709646"/>
          <a:ext cx="9144000" cy="1343007"/>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Команды отвечают по очереди, капитан команды решает, кто будет оглашать ответ на вопрос </a:t>
          </a:r>
          <a:endParaRPr lang="ru-RU" sz="2400" kern="1200" dirty="0">
            <a:latin typeface="Times New Roman" pitchFamily="18" charset="0"/>
            <a:cs typeface="Times New Roman" pitchFamily="18" charset="0"/>
          </a:endParaRPr>
        </a:p>
      </dsp:txBody>
      <dsp:txXfrm>
        <a:off x="0" y="1709646"/>
        <a:ext cx="9144000" cy="1343007"/>
      </dsp:txXfrm>
    </dsp:sp>
    <dsp:sp modelId="{6320FA06-A550-4B20-BADE-94FA6C2AA6BE}">
      <dsp:nvSpPr>
        <dsp:cNvPr id="0" name=""/>
        <dsp:cNvSpPr/>
      </dsp:nvSpPr>
      <dsp:spPr>
        <a:xfrm>
          <a:off x="0" y="3286546"/>
          <a:ext cx="9144000" cy="198432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Если спустя 20 сек команда не может дать правильный ответ, право ответа предоставляется другой команде, которая готова ответить. Готовность команды ответить определяется по поднятой руке.  Если она правильно отвечает, то получает </a:t>
          </a:r>
          <a:r>
            <a:rPr lang="ru-RU" sz="2400" b="1" kern="1200" dirty="0" smtClean="0">
              <a:latin typeface="Times New Roman" pitchFamily="18" charset="0"/>
              <a:cs typeface="Times New Roman" pitchFamily="18" charset="0"/>
            </a:rPr>
            <a:t>½</a:t>
          </a:r>
          <a:r>
            <a:rPr lang="ru-RU" sz="2400" kern="1200" dirty="0" smtClean="0">
              <a:latin typeface="Times New Roman" pitchFamily="18" charset="0"/>
              <a:cs typeface="Times New Roman" pitchFamily="18" charset="0"/>
            </a:rPr>
            <a:t>  от стоимости вопроса.</a:t>
          </a:r>
          <a:endParaRPr lang="ru-RU" sz="2400" kern="1200" dirty="0">
            <a:latin typeface="Times New Roman" pitchFamily="18" charset="0"/>
            <a:cs typeface="Times New Roman" pitchFamily="18" charset="0"/>
          </a:endParaRPr>
        </a:p>
      </dsp:txBody>
      <dsp:txXfrm>
        <a:off x="0" y="3286546"/>
        <a:ext cx="9144000" cy="19843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1053;&#1080;&#1085;&#1072;\Desktop\&#1044;&#1045;&#1053;&#1068;%20&#1050;&#1054;&#1057;&#1052;&#1054;&#1053;&#1040;&#1042;&#1058;&#1048;&#1050;&#1048;\12%20&#1072;&#1087;&#1088;&#1077;&#1083;&#1103;%20&#1044;&#1077;&#1085;&#1100;%20&#1050;&#1086;&#1089;&#1084;&#1086;&#1085;&#1072;&#1074;&#1090;&#1080;&#1082;&#1080;.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ideo" Target="file:///C:\Users\&#1053;&#1080;&#1085;&#1072;\Desktop\&#1044;&#1045;&#1053;&#1068;%20&#1050;&#1054;&#1057;&#1052;&#1054;&#1053;&#1040;&#1042;&#1058;&#1048;&#1050;&#1048;\&#1046;&#1080;&#1079;&#1085;&#1100;%20&#1074;%20&#1085;&#1077;&#1074;&#1077;&#1089;&#1086;&#1084;&#1086;&#1089;&#1090;&#1080;_%20&#1082;&#1086;&#1089;&#1084;&#1086;&#1085;&#1072;&#1074;&#1090;&#1099;%20&#1088;&#1072;&#1089;&#1089;&#1082;&#1072;&#1079;&#1072;&#1083;&#1080;%20RT,%20&#1095;&#1090;&#1086;%20&#1095;&#1091;&#1074;&#1089;&#1090;&#1074;&#1091;&#1077;&#1090;%20&#1095;&#1077;&#1083;&#1086;&#1074;&#1077;&#1082;,%20&#1085;&#1072;&#1093;&#1086;&#1076;&#1103;&#1089;&#1100;%20&#1074;%20&#1082;&#1086;&#1089;&#1084;&#1086;&#1089;&#1077;.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slide" Target="slide11.xml"/><Relationship Id="rId7" Type="http://schemas.openxmlformats.org/officeDocument/2006/relationships/slide" Target="slide15.xml"/><Relationship Id="rId12" Type="http://schemas.openxmlformats.org/officeDocument/2006/relationships/slide" Target="slide20.xml"/><Relationship Id="rId2" Type="http://schemas.openxmlformats.org/officeDocument/2006/relationships/slide" Target="slide10.xml"/><Relationship Id="rId16"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13.xml"/><Relationship Id="rId15" Type="http://schemas.openxmlformats.org/officeDocument/2006/relationships/slide" Target="slide23.xml"/><Relationship Id="rId10" Type="http://schemas.openxmlformats.org/officeDocument/2006/relationships/slide" Target="slide18.xml"/><Relationship Id="rId4" Type="http://schemas.openxmlformats.org/officeDocument/2006/relationships/slide" Target="slide12.xml"/><Relationship Id="rId9" Type="http://schemas.openxmlformats.org/officeDocument/2006/relationships/slide" Target="slide17.xml"/><Relationship Id="rId1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flywall.ru/image/space/kosmicheskaya-stantsiya.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0648"/>
            <a:ext cx="8892481" cy="92333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ru-RU" sz="5400" b="1" dirty="0" smtClean="0">
                <a:latin typeface="Times New Roman" pitchFamily="18" charset="0"/>
                <a:cs typeface="Times New Roman" pitchFamily="18" charset="0"/>
              </a:rPr>
              <a:t>История космонавтики 10 </a:t>
            </a:r>
            <a:endParaRPr lang="ru-RU" sz="5400" b="1" dirty="0">
              <a:latin typeface="Times New Roman" pitchFamily="18" charset="0"/>
              <a:cs typeface="Times New Roman" pitchFamily="18" charset="0"/>
            </a:endParaRPr>
          </a:p>
        </p:txBody>
      </p:sp>
      <p:sp>
        <p:nvSpPr>
          <p:cNvPr id="3" name="Прямоугольник 2"/>
          <p:cNvSpPr/>
          <p:nvPr/>
        </p:nvSpPr>
        <p:spPr>
          <a:xfrm>
            <a:off x="467544" y="2348880"/>
            <a:ext cx="8352928" cy="2862322"/>
          </a:xfrm>
          <a:prstGeom prst="rect">
            <a:avLst/>
          </a:prstGeom>
        </p:spPr>
        <p:txBody>
          <a:bodyPr wrap="square">
            <a:spAutoFit/>
          </a:bodyPr>
          <a:lstStyle/>
          <a:p>
            <a:pPr algn="ctr"/>
            <a:r>
              <a:rPr lang="ru-RU" sz="6000" dirty="0" smtClean="0">
                <a:latin typeface="Times New Roman" pitchFamily="18" charset="0"/>
                <a:cs typeface="Times New Roman" pitchFamily="18" charset="0"/>
              </a:rPr>
              <a:t>Сколько времени длился первый космический полет? </a:t>
            </a:r>
            <a:endParaRPr lang="ru-RU" sz="6000" dirty="0">
              <a:latin typeface="Times New Roman" pitchFamily="18" charset="0"/>
              <a:cs typeface="Times New Roman" pitchFamily="18" charset="0"/>
            </a:endParaRP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827584" y="1124744"/>
            <a:ext cx="6624736" cy="5256584"/>
            <a:chOff x="1619671" y="1268760"/>
            <a:chExt cx="6151825" cy="5068436"/>
          </a:xfrm>
        </p:grpSpPr>
        <p:pic>
          <p:nvPicPr>
            <p:cNvPr id="28674" name="Picture 2" descr="https://im0-tub-ru.yandex.net/i?id=81477557ffa348d934b0cbadcbe91532&amp;n=33&amp;h=215&amp;w=287"/>
            <p:cNvPicPr>
              <a:picLocks noChangeAspect="1" noChangeArrowheads="1"/>
            </p:cNvPicPr>
            <p:nvPr/>
          </p:nvPicPr>
          <p:blipFill>
            <a:blip r:embed="rId3" cstate="print"/>
            <a:srcRect/>
            <a:stretch>
              <a:fillRect/>
            </a:stretch>
          </p:blipFill>
          <p:spPr bwMode="auto">
            <a:xfrm>
              <a:off x="1619671" y="1268760"/>
              <a:ext cx="6151825" cy="4608512"/>
            </a:xfrm>
            <a:prstGeom prst="rect">
              <a:avLst/>
            </a:prstGeom>
            <a:noFill/>
          </p:spPr>
        </p:pic>
        <p:sp>
          <p:nvSpPr>
            <p:cNvPr id="4" name="TextBox 3"/>
            <p:cNvSpPr txBox="1"/>
            <p:nvPr/>
          </p:nvSpPr>
          <p:spPr>
            <a:xfrm>
              <a:off x="2699792" y="5229200"/>
              <a:ext cx="4267515" cy="1107996"/>
            </a:xfrm>
            <a:prstGeom prst="rect">
              <a:avLst/>
            </a:prstGeom>
            <a:noFill/>
          </p:spPr>
          <p:txBody>
            <a:bodyPr wrap="none" rtlCol="0">
              <a:spAutoFit/>
            </a:bodyPr>
            <a:lstStyle/>
            <a:p>
              <a:r>
                <a:rPr lang="ru-RU" sz="6600" b="1" dirty="0" smtClean="0">
                  <a:latin typeface="Times New Roman" pitchFamily="18" charset="0"/>
                  <a:cs typeface="Times New Roman" pitchFamily="18" charset="0"/>
                </a:rPr>
                <a:t>108 минут </a:t>
              </a:r>
              <a:endParaRPr lang="ru-RU" sz="6600" b="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616" y="260648"/>
            <a:ext cx="8570296" cy="92333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История космонавтики 20 </a:t>
            </a:r>
            <a:endParaRPr lang="ru-RU" sz="5400" b="1" dirty="0">
              <a:latin typeface="Times New Roman" pitchFamily="18" charset="0"/>
              <a:cs typeface="Times New Roman" pitchFamily="18" charset="0"/>
            </a:endParaRPr>
          </a:p>
        </p:txBody>
      </p:sp>
      <p:sp>
        <p:nvSpPr>
          <p:cNvPr id="3" name="Прямоугольник 2"/>
          <p:cNvSpPr/>
          <p:nvPr/>
        </p:nvSpPr>
        <p:spPr>
          <a:xfrm>
            <a:off x="0" y="1844824"/>
            <a:ext cx="9144000" cy="2800767"/>
          </a:xfrm>
          <a:prstGeom prst="rect">
            <a:avLst/>
          </a:prstGeom>
        </p:spPr>
        <p:txBody>
          <a:bodyPr wrap="square">
            <a:spAutoFit/>
          </a:bodyPr>
          <a:lstStyle/>
          <a:p>
            <a:pPr algn="ctr"/>
            <a:r>
              <a:rPr lang="ru-RU" sz="4400" dirty="0" smtClean="0">
                <a:latin typeface="Times New Roman" pitchFamily="18" charset="0"/>
                <a:cs typeface="Times New Roman" pitchFamily="18" charset="0"/>
              </a:rPr>
              <a:t>Назовите выдающегося конструктора ракет, с именем которого связаны первые наши победы в освоении космоса? </a:t>
            </a: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827584" y="188640"/>
            <a:ext cx="6696744" cy="6189786"/>
            <a:chOff x="1331640" y="476672"/>
            <a:chExt cx="5760640" cy="5613722"/>
          </a:xfrm>
        </p:grpSpPr>
        <p:pic>
          <p:nvPicPr>
            <p:cNvPr id="27650" name="Picture 2" descr="http://epizodsspace.airbase.ru/bibl/letunov/govorit-kosm/v3-1.jpg"/>
            <p:cNvPicPr>
              <a:picLocks noChangeAspect="1" noChangeArrowheads="1"/>
            </p:cNvPicPr>
            <p:nvPr/>
          </p:nvPicPr>
          <p:blipFill>
            <a:blip r:embed="rId3" cstate="print"/>
            <a:srcRect/>
            <a:stretch>
              <a:fillRect/>
            </a:stretch>
          </p:blipFill>
          <p:spPr bwMode="auto">
            <a:xfrm>
              <a:off x="2483768" y="476672"/>
              <a:ext cx="3552825" cy="4991101"/>
            </a:xfrm>
            <a:prstGeom prst="rect">
              <a:avLst/>
            </a:prstGeom>
            <a:noFill/>
          </p:spPr>
        </p:pic>
        <p:sp>
          <p:nvSpPr>
            <p:cNvPr id="4" name="Прямоугольник 3"/>
            <p:cNvSpPr/>
            <p:nvPr/>
          </p:nvSpPr>
          <p:spPr>
            <a:xfrm>
              <a:off x="1331640" y="5013176"/>
              <a:ext cx="576064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ru-RU" sz="3200" dirty="0" smtClean="0">
                  <a:solidFill>
                    <a:prstClr val="black"/>
                  </a:solidFill>
                  <a:latin typeface="Times New Roman" pitchFamily="18" charset="0"/>
                  <a:cs typeface="Times New Roman" pitchFamily="18" charset="0"/>
                </a:rPr>
                <a:t>Академик </a:t>
              </a:r>
            </a:p>
            <a:p>
              <a:pPr lvl="0" algn="ctr"/>
              <a:r>
                <a:rPr lang="ru-RU" sz="3200" dirty="0" smtClean="0">
                  <a:solidFill>
                    <a:prstClr val="black"/>
                  </a:solidFill>
                  <a:latin typeface="Times New Roman" pitchFamily="18" charset="0"/>
                  <a:cs typeface="Times New Roman" pitchFamily="18" charset="0"/>
                </a:rPr>
                <a:t>Сергей  Павлович Королев </a:t>
              </a:r>
              <a:endParaRPr lang="ru-RU" sz="3200" dirty="0">
                <a:solidFill>
                  <a:prstClr val="black"/>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616" y="260648"/>
            <a:ext cx="8570296" cy="92333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История космонавтики 30 </a:t>
            </a:r>
            <a:endParaRPr lang="ru-RU" sz="5400" b="1" dirty="0">
              <a:latin typeface="Times New Roman" pitchFamily="18" charset="0"/>
              <a:cs typeface="Times New Roman" pitchFamily="18" charset="0"/>
            </a:endParaRPr>
          </a:p>
        </p:txBody>
      </p:sp>
      <p:sp>
        <p:nvSpPr>
          <p:cNvPr id="3" name="Прямоугольник 2"/>
          <p:cNvSpPr/>
          <p:nvPr/>
        </p:nvSpPr>
        <p:spPr>
          <a:xfrm>
            <a:off x="0" y="1844824"/>
            <a:ext cx="9144000" cy="3785652"/>
          </a:xfrm>
          <a:prstGeom prst="rect">
            <a:avLst/>
          </a:prstGeom>
        </p:spPr>
        <p:txBody>
          <a:bodyPr wrap="square">
            <a:spAutoFit/>
          </a:bodyPr>
          <a:lstStyle/>
          <a:p>
            <a:pPr algn="ctr"/>
            <a:r>
              <a:rPr lang="ru-RU" sz="6000" dirty="0" smtClean="0">
                <a:latin typeface="Times New Roman" pitchFamily="18" charset="0"/>
                <a:cs typeface="Times New Roman" pitchFamily="18" charset="0"/>
              </a:rPr>
              <a:t>Кто из ученых нашей страны является основоположником космонавтики?</a:t>
            </a: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971600" y="188640"/>
            <a:ext cx="6418372" cy="6408712"/>
            <a:chOff x="1763688" y="188640"/>
            <a:chExt cx="5626284" cy="6363999"/>
          </a:xfrm>
        </p:grpSpPr>
        <p:pic>
          <p:nvPicPr>
            <p:cNvPr id="26626" name="Picture 2" descr="http://22-91.ru/upload/images/market/88/74/605c9916803e172c67be5c3888901347869342.jpg"/>
            <p:cNvPicPr>
              <a:picLocks noChangeAspect="1" noChangeArrowheads="1"/>
            </p:cNvPicPr>
            <p:nvPr/>
          </p:nvPicPr>
          <p:blipFill>
            <a:blip r:embed="rId3" cstate="print"/>
            <a:srcRect/>
            <a:stretch>
              <a:fillRect/>
            </a:stretch>
          </p:blipFill>
          <p:spPr bwMode="auto">
            <a:xfrm>
              <a:off x="2267744" y="188640"/>
              <a:ext cx="4320480" cy="5408762"/>
            </a:xfrm>
            <a:prstGeom prst="rect">
              <a:avLst/>
            </a:prstGeom>
            <a:noFill/>
          </p:spPr>
        </p:pic>
        <p:sp>
          <p:nvSpPr>
            <p:cNvPr id="4" name="Прямоугольник 3"/>
            <p:cNvSpPr/>
            <p:nvPr/>
          </p:nvSpPr>
          <p:spPr>
            <a:xfrm>
              <a:off x="1763688" y="5229200"/>
              <a:ext cx="5626284" cy="132343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ru-RU" sz="4000" dirty="0" smtClean="0">
                  <a:solidFill>
                    <a:prstClr val="black"/>
                  </a:solidFill>
                  <a:latin typeface="Times New Roman" pitchFamily="18" charset="0"/>
                  <a:cs typeface="Times New Roman" pitchFamily="18" charset="0"/>
                </a:rPr>
                <a:t>Константин Эдуардович </a:t>
              </a:r>
            </a:p>
            <a:p>
              <a:pPr lvl="0" algn="ctr"/>
              <a:r>
                <a:rPr lang="ru-RU" sz="4000" dirty="0" smtClean="0">
                  <a:solidFill>
                    <a:prstClr val="black"/>
                  </a:solidFill>
                  <a:latin typeface="Times New Roman" pitchFamily="18" charset="0"/>
                  <a:cs typeface="Times New Roman" pitchFamily="18" charset="0"/>
                </a:rPr>
                <a:t>Циолковский</a:t>
              </a:r>
              <a:endParaRPr lang="ru-RU" sz="4000" dirty="0">
                <a:solidFill>
                  <a:prstClr val="black"/>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616" y="260648"/>
            <a:ext cx="8570296" cy="92333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История космонавтики 40 </a:t>
            </a:r>
            <a:endParaRPr lang="ru-RU" sz="5400" b="1" dirty="0">
              <a:latin typeface="Times New Roman" pitchFamily="18" charset="0"/>
              <a:cs typeface="Times New Roman" pitchFamily="18" charset="0"/>
            </a:endParaRPr>
          </a:p>
        </p:txBody>
      </p:sp>
      <p:sp>
        <p:nvSpPr>
          <p:cNvPr id="3" name="Прямоугольник 2"/>
          <p:cNvSpPr/>
          <p:nvPr/>
        </p:nvSpPr>
        <p:spPr>
          <a:xfrm>
            <a:off x="107504" y="1700808"/>
            <a:ext cx="8964488" cy="2585323"/>
          </a:xfrm>
          <a:prstGeom prst="rect">
            <a:avLst/>
          </a:prstGeom>
        </p:spPr>
        <p:txBody>
          <a:bodyPr wrap="square">
            <a:spAutoFit/>
          </a:bodyPr>
          <a:lstStyle/>
          <a:p>
            <a:pPr algn="ctr"/>
            <a:r>
              <a:rPr lang="ru-RU" sz="5400" dirty="0" smtClean="0">
                <a:latin typeface="Times New Roman" pitchFamily="18" charset="0"/>
                <a:cs typeface="Times New Roman" pitchFamily="18" charset="0"/>
              </a:rPr>
              <a:t>В каком году был запущен первый искусственный спутник Земли?</a:t>
            </a:r>
            <a:endParaRPr lang="ru-RU" sz="5400" dirty="0">
              <a:latin typeface="Times New Roman" pitchFamily="18" charset="0"/>
              <a:cs typeface="Times New Roman" pitchFamily="18" charset="0"/>
            </a:endParaRP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611560" y="476672"/>
            <a:ext cx="7861630" cy="5480159"/>
            <a:chOff x="611560" y="476672"/>
            <a:chExt cx="7861630" cy="5480159"/>
          </a:xfrm>
        </p:grpSpPr>
        <p:pic>
          <p:nvPicPr>
            <p:cNvPr id="25602" name="Picture 2" descr="http://www.nnre.ru/tehnicheskie_nauki/tainy_lunnoi_gonki/_05.jpg"/>
            <p:cNvPicPr>
              <a:picLocks noChangeAspect="1" noChangeArrowheads="1"/>
            </p:cNvPicPr>
            <p:nvPr/>
          </p:nvPicPr>
          <p:blipFill>
            <a:blip r:embed="rId3" cstate="print"/>
            <a:srcRect/>
            <a:stretch>
              <a:fillRect/>
            </a:stretch>
          </p:blipFill>
          <p:spPr bwMode="auto">
            <a:xfrm>
              <a:off x="611560" y="476672"/>
              <a:ext cx="7861630" cy="4968552"/>
            </a:xfrm>
            <a:prstGeom prst="rect">
              <a:avLst/>
            </a:prstGeom>
            <a:noFill/>
          </p:spPr>
        </p:pic>
        <p:sp>
          <p:nvSpPr>
            <p:cNvPr id="4" name="Прямоугольник 3"/>
            <p:cNvSpPr/>
            <p:nvPr/>
          </p:nvSpPr>
          <p:spPr>
            <a:xfrm>
              <a:off x="1115616" y="4941168"/>
              <a:ext cx="6636047" cy="101566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ru-RU" sz="6000" dirty="0" smtClean="0">
                  <a:latin typeface="Times New Roman" pitchFamily="18" charset="0"/>
                  <a:cs typeface="Times New Roman" pitchFamily="18" charset="0"/>
                </a:rPr>
                <a:t>4 октября 1957 года</a:t>
              </a:r>
              <a:endParaRPr lang="ru-RU" sz="60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616" y="260648"/>
            <a:ext cx="8570296" cy="923330"/>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История космонавтики 50 </a:t>
            </a:r>
            <a:endParaRPr lang="ru-RU" sz="5400" b="1" dirty="0">
              <a:latin typeface="Times New Roman" pitchFamily="18" charset="0"/>
              <a:cs typeface="Times New Roman" pitchFamily="18" charset="0"/>
            </a:endParaRPr>
          </a:p>
        </p:txBody>
      </p:sp>
      <p:sp>
        <p:nvSpPr>
          <p:cNvPr id="6" name="Прямоугольник 5"/>
          <p:cNvSpPr/>
          <p:nvPr/>
        </p:nvSpPr>
        <p:spPr>
          <a:xfrm>
            <a:off x="0" y="1844824"/>
            <a:ext cx="9144000" cy="3785652"/>
          </a:xfrm>
          <a:prstGeom prst="rect">
            <a:avLst/>
          </a:prstGeom>
        </p:spPr>
        <p:txBody>
          <a:bodyPr wrap="square">
            <a:spAutoFit/>
          </a:bodyPr>
          <a:lstStyle/>
          <a:p>
            <a:pPr algn="ctr"/>
            <a:r>
              <a:rPr lang="ru-RU" sz="4800" dirty="0" smtClean="0">
                <a:latin typeface="Times New Roman" pitchFamily="18" charset="0"/>
                <a:cs typeface="Times New Roman" pitchFamily="18" charset="0"/>
              </a:rPr>
              <a:t>В каком году был совершён первый в истории орбитальный полёт в космос живых существ с успешным возвращением на Землю?</a:t>
            </a:r>
            <a:endParaRPr lang="ru-RU" sz="4800" dirty="0">
              <a:latin typeface="Times New Roman" pitchFamily="18" charset="0"/>
              <a:cs typeface="Times New Roman" pitchFamily="18" charset="0"/>
            </a:endParaRPr>
          </a:p>
        </p:txBody>
      </p:sp>
      <p:sp>
        <p:nvSpPr>
          <p:cNvPr id="8" name="5-конечная звезда 7">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395536" y="476671"/>
            <a:ext cx="7272808" cy="5871558"/>
            <a:chOff x="395536" y="476671"/>
            <a:chExt cx="7272808" cy="5871558"/>
          </a:xfrm>
        </p:grpSpPr>
        <p:pic>
          <p:nvPicPr>
            <p:cNvPr id="24578" name="Picture 2" descr="http://www.colors.life/upload/blogs/b6/5a/b65a4e87845d00baf7f7abd5861db4ff_RSZ_690.jpeg"/>
            <p:cNvPicPr>
              <a:picLocks noChangeAspect="1" noChangeArrowheads="1"/>
            </p:cNvPicPr>
            <p:nvPr/>
          </p:nvPicPr>
          <p:blipFill>
            <a:blip r:embed="rId3" cstate="print"/>
            <a:srcRect/>
            <a:stretch>
              <a:fillRect/>
            </a:stretch>
          </p:blipFill>
          <p:spPr bwMode="auto">
            <a:xfrm>
              <a:off x="395536" y="476671"/>
              <a:ext cx="7272808" cy="5539457"/>
            </a:xfrm>
            <a:prstGeom prst="rect">
              <a:avLst/>
            </a:prstGeom>
            <a:noFill/>
          </p:spPr>
        </p:pic>
        <p:sp>
          <p:nvSpPr>
            <p:cNvPr id="7" name="Прямоугольник 6"/>
            <p:cNvSpPr/>
            <p:nvPr/>
          </p:nvSpPr>
          <p:spPr>
            <a:xfrm>
              <a:off x="683568" y="5517232"/>
              <a:ext cx="684076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400" dirty="0" smtClean="0">
                  <a:latin typeface="Times New Roman" pitchFamily="18" charset="0"/>
                  <a:cs typeface="Times New Roman" pitchFamily="18" charset="0"/>
                </a:rPr>
                <a:t>19 августа1960 года на корабле «Спутник-5» этот полёт совершили собаки Белка и Стрелка</a:t>
              </a:r>
              <a:endParaRPr lang="ru-RU" sz="24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741" y="332656"/>
            <a:ext cx="8632749" cy="92333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Известные космонавты 10 </a:t>
            </a:r>
            <a:endParaRPr lang="ru-RU" sz="5400" b="1" dirty="0">
              <a:latin typeface="Times New Roman" pitchFamily="18" charset="0"/>
              <a:cs typeface="Times New Roman" pitchFamily="18" charset="0"/>
            </a:endParaRPr>
          </a:p>
        </p:txBody>
      </p:sp>
      <p:sp>
        <p:nvSpPr>
          <p:cNvPr id="3" name="Прямоугольник 2"/>
          <p:cNvSpPr/>
          <p:nvPr/>
        </p:nvSpPr>
        <p:spPr>
          <a:xfrm>
            <a:off x="0" y="1844824"/>
            <a:ext cx="9144000" cy="3416320"/>
          </a:xfrm>
          <a:prstGeom prst="rect">
            <a:avLst/>
          </a:prstGeom>
        </p:spPr>
        <p:txBody>
          <a:bodyPr wrap="square">
            <a:spAutoFit/>
          </a:bodyPr>
          <a:lstStyle/>
          <a:p>
            <a:pPr algn="ctr"/>
            <a:r>
              <a:rPr lang="ru-RU" sz="7200" dirty="0" smtClean="0">
                <a:latin typeface="Times New Roman" pitchFamily="18" charset="0"/>
                <a:cs typeface="Times New Roman" pitchFamily="18" charset="0"/>
              </a:rPr>
              <a:t>Фраза Гагарина ставшая крылатой после его полёта</a:t>
            </a:r>
            <a:endParaRPr lang="ru-RU" sz="7200" dirty="0">
              <a:latin typeface="Times New Roman" pitchFamily="18" charset="0"/>
              <a:cs typeface="Times New Roman" pitchFamily="18" charset="0"/>
            </a:endParaRP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554" name="Picture 2" descr="https://pbs.twimg.com/media/Cf2yDJ_W8AAord6.jpg"/>
          <p:cNvPicPr>
            <a:picLocks noChangeAspect="1" noChangeArrowheads="1"/>
          </p:cNvPicPr>
          <p:nvPr/>
        </p:nvPicPr>
        <p:blipFill>
          <a:blip r:embed="rId3" cstate="print"/>
          <a:srcRect/>
          <a:stretch>
            <a:fillRect/>
          </a:stretch>
        </p:blipFill>
        <p:spPr bwMode="auto">
          <a:xfrm>
            <a:off x="1547664" y="548680"/>
            <a:ext cx="5715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741" y="332656"/>
            <a:ext cx="8632749" cy="92333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Известные космонавты 20 </a:t>
            </a:r>
            <a:endParaRPr lang="ru-RU" sz="5400" b="1" dirty="0">
              <a:latin typeface="Times New Roman" pitchFamily="18" charset="0"/>
              <a:cs typeface="Times New Roman" pitchFamily="18" charset="0"/>
            </a:endParaRPr>
          </a:p>
        </p:txBody>
      </p:sp>
      <p:sp>
        <p:nvSpPr>
          <p:cNvPr id="3" name="Прямоугольник 2"/>
          <p:cNvSpPr/>
          <p:nvPr/>
        </p:nvSpPr>
        <p:spPr>
          <a:xfrm>
            <a:off x="0" y="2132856"/>
            <a:ext cx="9144000" cy="2862322"/>
          </a:xfrm>
          <a:prstGeom prst="rect">
            <a:avLst/>
          </a:prstGeom>
        </p:spPr>
        <p:txBody>
          <a:bodyPr wrap="square">
            <a:spAutoFit/>
          </a:bodyPr>
          <a:lstStyle/>
          <a:p>
            <a:pPr algn="ctr"/>
            <a:r>
              <a:rPr lang="ru-RU" sz="6000" dirty="0" smtClean="0">
                <a:latin typeface="Times New Roman" pitchFamily="18" charset="0"/>
                <a:cs typeface="Times New Roman" pitchFamily="18" charset="0"/>
              </a:rPr>
              <a:t>Имя напарника </a:t>
            </a:r>
          </a:p>
          <a:p>
            <a:pPr algn="ctr"/>
            <a:r>
              <a:rPr lang="ru-RU" sz="6000" dirty="0" smtClean="0">
                <a:latin typeface="Times New Roman" pitchFamily="18" charset="0"/>
                <a:cs typeface="Times New Roman" pitchFamily="18" charset="0"/>
              </a:rPr>
              <a:t>и дублёра первого космонавта </a:t>
            </a:r>
            <a:endParaRPr lang="ru-RU" sz="6000" dirty="0">
              <a:latin typeface="Times New Roman" pitchFamily="18" charset="0"/>
              <a:cs typeface="Times New Roman" pitchFamily="18" charset="0"/>
            </a:endParaRP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907704" y="188640"/>
            <a:ext cx="5184576" cy="6336704"/>
            <a:chOff x="2411760" y="188640"/>
            <a:chExt cx="3888432" cy="5521969"/>
          </a:xfrm>
        </p:grpSpPr>
        <p:pic>
          <p:nvPicPr>
            <p:cNvPr id="22530" name="Picture 2" descr="https://www.zztorrent.com/thumbs/?uc=e773b54c&amp;wxh=900x0"/>
            <p:cNvPicPr>
              <a:picLocks noChangeAspect="1" noChangeArrowheads="1"/>
            </p:cNvPicPr>
            <p:nvPr/>
          </p:nvPicPr>
          <p:blipFill>
            <a:blip r:embed="rId3" cstate="print"/>
            <a:srcRect r="1818" b="7039"/>
            <a:stretch>
              <a:fillRect/>
            </a:stretch>
          </p:blipFill>
          <p:spPr bwMode="auto">
            <a:xfrm>
              <a:off x="2411760" y="188640"/>
              <a:ext cx="3888432" cy="5256584"/>
            </a:xfrm>
            <a:prstGeom prst="rect">
              <a:avLst/>
            </a:prstGeom>
            <a:noFill/>
          </p:spPr>
        </p:pic>
        <p:sp>
          <p:nvSpPr>
            <p:cNvPr id="4" name="TextBox 3"/>
            <p:cNvSpPr txBox="1"/>
            <p:nvPr/>
          </p:nvSpPr>
          <p:spPr>
            <a:xfrm>
              <a:off x="2411760" y="4941168"/>
              <a:ext cx="388843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400" dirty="0" smtClean="0">
                  <a:latin typeface="Times New Roman" pitchFamily="18" charset="0"/>
                  <a:cs typeface="Times New Roman" pitchFamily="18" charset="0"/>
                </a:rPr>
                <a:t>Герман Титов  </a:t>
              </a:r>
              <a:endParaRPr lang="ru-RU" sz="44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741" y="332656"/>
            <a:ext cx="8632749" cy="92333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Известные космонавты 30 </a:t>
            </a:r>
            <a:endParaRPr lang="ru-RU" sz="5400" b="1" dirty="0">
              <a:latin typeface="Times New Roman" pitchFamily="18" charset="0"/>
              <a:cs typeface="Times New Roman" pitchFamily="18" charset="0"/>
            </a:endParaRPr>
          </a:p>
        </p:txBody>
      </p:sp>
      <p:sp>
        <p:nvSpPr>
          <p:cNvPr id="3" name="Прямоугольник 2"/>
          <p:cNvSpPr/>
          <p:nvPr/>
        </p:nvSpPr>
        <p:spPr>
          <a:xfrm>
            <a:off x="395536" y="1916832"/>
            <a:ext cx="8496944" cy="2862322"/>
          </a:xfrm>
          <a:prstGeom prst="rect">
            <a:avLst/>
          </a:prstGeom>
        </p:spPr>
        <p:txBody>
          <a:bodyPr wrap="square">
            <a:spAutoFit/>
          </a:bodyPr>
          <a:lstStyle/>
          <a:p>
            <a:pPr algn="ctr"/>
            <a:r>
              <a:rPr lang="ru-RU" sz="6000" dirty="0" smtClean="0">
                <a:latin typeface="Times New Roman" pitchFamily="18" charset="0"/>
                <a:cs typeface="Times New Roman" pitchFamily="18" charset="0"/>
              </a:rPr>
              <a:t>Что </a:t>
            </a:r>
          </a:p>
          <a:p>
            <a:pPr algn="ctr"/>
            <a:r>
              <a:rPr lang="ru-RU" sz="6000" dirty="0" smtClean="0">
                <a:latin typeface="Times New Roman" pitchFamily="18" charset="0"/>
                <a:cs typeface="Times New Roman" pitchFamily="18" charset="0"/>
              </a:rPr>
              <a:t>коллекционировал</a:t>
            </a:r>
          </a:p>
          <a:p>
            <a:pPr algn="ctr"/>
            <a:r>
              <a:rPr lang="ru-RU" sz="6000" dirty="0" smtClean="0">
                <a:latin typeface="Times New Roman" pitchFamily="18" charset="0"/>
                <a:cs typeface="Times New Roman" pitchFamily="18" charset="0"/>
              </a:rPr>
              <a:t>Гагарин?</a:t>
            </a: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259632" y="1484784"/>
            <a:ext cx="6696744" cy="5192127"/>
            <a:chOff x="1259632" y="1484784"/>
            <a:chExt cx="6696744" cy="5192127"/>
          </a:xfrm>
        </p:grpSpPr>
        <p:pic>
          <p:nvPicPr>
            <p:cNvPr id="21506" name="Picture 2" descr="https://im0-tub-ru.yandex.net/i?id=136b51702bcee8159b87ac98e1c3d532&amp;n=33&amp;h=215&amp;w=328"/>
            <p:cNvPicPr>
              <a:picLocks noChangeAspect="1" noChangeArrowheads="1"/>
            </p:cNvPicPr>
            <p:nvPr/>
          </p:nvPicPr>
          <p:blipFill>
            <a:blip r:embed="rId3" cstate="print"/>
            <a:srcRect/>
            <a:stretch>
              <a:fillRect/>
            </a:stretch>
          </p:blipFill>
          <p:spPr bwMode="auto">
            <a:xfrm>
              <a:off x="1259632" y="1484784"/>
              <a:ext cx="6696744" cy="4389636"/>
            </a:xfrm>
            <a:prstGeom prst="rect">
              <a:avLst/>
            </a:prstGeom>
            <a:noFill/>
          </p:spPr>
        </p:pic>
        <p:sp>
          <p:nvSpPr>
            <p:cNvPr id="4" name="TextBox 3"/>
            <p:cNvSpPr txBox="1"/>
            <p:nvPr/>
          </p:nvSpPr>
          <p:spPr>
            <a:xfrm>
              <a:off x="2915816" y="5661248"/>
              <a:ext cx="3155094" cy="101566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6000" dirty="0" smtClean="0">
                  <a:latin typeface="Times New Roman" pitchFamily="18" charset="0"/>
                  <a:cs typeface="Times New Roman" pitchFamily="18" charset="0"/>
                </a:rPr>
                <a:t>Кактусы </a:t>
              </a:r>
              <a:endParaRPr lang="ru-RU" sz="60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741" y="332656"/>
            <a:ext cx="8632749" cy="92333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Известные космонавты 40 </a:t>
            </a:r>
            <a:endParaRPr lang="ru-RU" sz="5400" b="1" dirty="0">
              <a:latin typeface="Times New Roman" pitchFamily="18" charset="0"/>
              <a:cs typeface="Times New Roman" pitchFamily="18" charset="0"/>
            </a:endParaRPr>
          </a:p>
        </p:txBody>
      </p:sp>
      <p:sp>
        <p:nvSpPr>
          <p:cNvPr id="3" name="Прямоугольник 2"/>
          <p:cNvSpPr/>
          <p:nvPr/>
        </p:nvSpPr>
        <p:spPr>
          <a:xfrm>
            <a:off x="0" y="1772816"/>
            <a:ext cx="9144000" cy="3477875"/>
          </a:xfrm>
          <a:prstGeom prst="rect">
            <a:avLst/>
          </a:prstGeom>
        </p:spPr>
        <p:txBody>
          <a:bodyPr wrap="square">
            <a:spAutoFit/>
          </a:bodyPr>
          <a:lstStyle/>
          <a:p>
            <a:pPr algn="ctr"/>
            <a:r>
              <a:rPr lang="ru-RU" sz="4400" dirty="0" smtClean="0">
                <a:latin typeface="Times New Roman" pitchFamily="18" charset="0"/>
                <a:cs typeface="Times New Roman" pitchFamily="18" charset="0"/>
              </a:rPr>
              <a:t>Открытое пребывание на Луне длилось 62 минуты 16 секунд. </a:t>
            </a:r>
          </a:p>
          <a:p>
            <a:pPr algn="ctr"/>
            <a:r>
              <a:rPr lang="ru-RU" sz="4400" dirty="0" smtClean="0">
                <a:latin typeface="Times New Roman" pitchFamily="18" charset="0"/>
                <a:cs typeface="Times New Roman" pitchFamily="18" charset="0"/>
              </a:rPr>
              <a:t>Как звали первого астронавта, прилетевшего на Луну  20-21 июля 1969 года?</a:t>
            </a: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755576" y="836712"/>
            <a:ext cx="7812866" cy="5172382"/>
            <a:chOff x="755576" y="836712"/>
            <a:chExt cx="7812866" cy="5172382"/>
          </a:xfrm>
        </p:grpSpPr>
        <p:pic>
          <p:nvPicPr>
            <p:cNvPr id="20482" name="Picture 2" descr="http://images.solopos.com/2012/08/Neil-Armstrong.jpg"/>
            <p:cNvPicPr>
              <a:picLocks noChangeAspect="1" noChangeArrowheads="1"/>
            </p:cNvPicPr>
            <p:nvPr/>
          </p:nvPicPr>
          <p:blipFill>
            <a:blip r:embed="rId3" cstate="print"/>
            <a:srcRect/>
            <a:stretch>
              <a:fillRect/>
            </a:stretch>
          </p:blipFill>
          <p:spPr bwMode="auto">
            <a:xfrm>
              <a:off x="755576" y="836712"/>
              <a:ext cx="7812866" cy="4536504"/>
            </a:xfrm>
            <a:prstGeom prst="rect">
              <a:avLst/>
            </a:prstGeom>
            <a:noFill/>
          </p:spPr>
        </p:pic>
        <p:sp>
          <p:nvSpPr>
            <p:cNvPr id="4" name="Прямоугольник 3"/>
            <p:cNvSpPr/>
            <p:nvPr/>
          </p:nvSpPr>
          <p:spPr>
            <a:xfrm>
              <a:off x="2195736" y="5301208"/>
              <a:ext cx="496855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ru-RU" sz="4000" dirty="0" smtClean="0">
                  <a:solidFill>
                    <a:prstClr val="black"/>
                  </a:solidFill>
                  <a:latin typeface="Times New Roman" pitchFamily="18" charset="0"/>
                  <a:cs typeface="Times New Roman" pitchFamily="18" charset="0"/>
                </a:rPr>
                <a:t>Нил </a:t>
              </a:r>
              <a:r>
                <a:rPr lang="ru-RU" sz="4000" dirty="0" err="1" smtClean="0">
                  <a:solidFill>
                    <a:prstClr val="black"/>
                  </a:solidFill>
                  <a:latin typeface="Times New Roman" pitchFamily="18" charset="0"/>
                  <a:cs typeface="Times New Roman" pitchFamily="18" charset="0"/>
                </a:rPr>
                <a:t>Армстронг</a:t>
              </a:r>
              <a:endParaRPr lang="ru-RU" sz="4000" dirty="0">
                <a:solidFill>
                  <a:prstClr val="black"/>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6741" y="332656"/>
            <a:ext cx="8632749" cy="92333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Известные космонавты 50 </a:t>
            </a:r>
            <a:endParaRPr lang="ru-RU" sz="5400" b="1" dirty="0">
              <a:latin typeface="Times New Roman" pitchFamily="18" charset="0"/>
              <a:cs typeface="Times New Roman" pitchFamily="18" charset="0"/>
            </a:endParaRPr>
          </a:p>
        </p:txBody>
      </p:sp>
      <p:sp>
        <p:nvSpPr>
          <p:cNvPr id="3" name="Прямоугольник 2"/>
          <p:cNvSpPr/>
          <p:nvPr/>
        </p:nvSpPr>
        <p:spPr>
          <a:xfrm>
            <a:off x="0" y="2420888"/>
            <a:ext cx="9144000" cy="2862322"/>
          </a:xfrm>
          <a:prstGeom prst="rect">
            <a:avLst/>
          </a:prstGeom>
        </p:spPr>
        <p:txBody>
          <a:bodyPr wrap="square">
            <a:spAutoFit/>
          </a:bodyPr>
          <a:lstStyle/>
          <a:p>
            <a:pPr algn="ctr"/>
            <a:r>
              <a:rPr lang="ru-RU" sz="6000" dirty="0" smtClean="0">
                <a:latin typeface="Times New Roman" pitchFamily="18" charset="0"/>
                <a:cs typeface="Times New Roman" pitchFamily="18" charset="0"/>
              </a:rPr>
              <a:t>Кто из космонавтов первым вышел в открытый космос? </a:t>
            </a: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827584" y="260648"/>
            <a:ext cx="7560038" cy="6384905"/>
            <a:chOff x="827584" y="260648"/>
            <a:chExt cx="7560038" cy="6384905"/>
          </a:xfrm>
        </p:grpSpPr>
        <p:pic>
          <p:nvPicPr>
            <p:cNvPr id="19458" name="Picture 2" descr="http://engine.space/upload/iblock/32c/32cb5b6e5fabc073d976c379772c9187.jpg"/>
            <p:cNvPicPr>
              <a:picLocks noChangeAspect="1" noChangeArrowheads="1"/>
            </p:cNvPicPr>
            <p:nvPr/>
          </p:nvPicPr>
          <p:blipFill>
            <a:blip r:embed="rId3" cstate="print"/>
            <a:srcRect/>
            <a:stretch>
              <a:fillRect/>
            </a:stretch>
          </p:blipFill>
          <p:spPr bwMode="auto">
            <a:xfrm>
              <a:off x="827584" y="260648"/>
              <a:ext cx="7560038" cy="5355556"/>
            </a:xfrm>
            <a:prstGeom prst="rect">
              <a:avLst/>
            </a:prstGeom>
            <a:noFill/>
          </p:spPr>
        </p:pic>
        <p:sp>
          <p:nvSpPr>
            <p:cNvPr id="4" name="Прямоугольник 3"/>
            <p:cNvSpPr/>
            <p:nvPr/>
          </p:nvSpPr>
          <p:spPr>
            <a:xfrm>
              <a:off x="1187624" y="5445224"/>
              <a:ext cx="648072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ru-RU" sz="3600" dirty="0" smtClean="0">
                  <a:solidFill>
                    <a:prstClr val="black"/>
                  </a:solidFill>
                  <a:latin typeface="Times New Roman" pitchFamily="18" charset="0"/>
                  <a:cs typeface="Times New Roman" pitchFamily="18" charset="0"/>
                </a:rPr>
                <a:t>Алексей Леонов </a:t>
              </a:r>
            </a:p>
            <a:p>
              <a:pPr lvl="0" algn="ctr"/>
              <a:r>
                <a:rPr lang="ru-RU" sz="3600" dirty="0" smtClean="0">
                  <a:solidFill>
                    <a:prstClr val="black"/>
                  </a:solidFill>
                  <a:latin typeface="Times New Roman" pitchFamily="18" charset="0"/>
                  <a:cs typeface="Times New Roman" pitchFamily="18" charset="0"/>
                </a:rPr>
                <a:t>18 марта 1965 года  </a:t>
              </a:r>
              <a:endParaRPr lang="ru-RU" sz="3600" dirty="0">
                <a:solidFill>
                  <a:prstClr val="black"/>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12 апреля День Космонавтики.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782" y="260648"/>
            <a:ext cx="8092793" cy="92333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Космические корабли 10 </a:t>
            </a:r>
            <a:endParaRPr lang="ru-RU" sz="5400" b="1" dirty="0">
              <a:latin typeface="Times New Roman" pitchFamily="18" charset="0"/>
              <a:cs typeface="Times New Roman" pitchFamily="18" charset="0"/>
            </a:endParaRPr>
          </a:p>
        </p:txBody>
      </p:sp>
      <p:sp>
        <p:nvSpPr>
          <p:cNvPr id="3" name="Прямоугольник 2"/>
          <p:cNvSpPr/>
          <p:nvPr/>
        </p:nvSpPr>
        <p:spPr>
          <a:xfrm>
            <a:off x="0" y="1988840"/>
            <a:ext cx="9144000" cy="3139321"/>
          </a:xfrm>
          <a:prstGeom prst="rect">
            <a:avLst/>
          </a:prstGeom>
        </p:spPr>
        <p:txBody>
          <a:bodyPr wrap="square">
            <a:spAutoFit/>
          </a:bodyPr>
          <a:lstStyle/>
          <a:p>
            <a:pPr algn="ctr"/>
            <a:r>
              <a:rPr lang="ru-RU" sz="6600" dirty="0" smtClean="0">
                <a:latin typeface="Times New Roman" pitchFamily="18" charset="0"/>
                <a:cs typeface="Times New Roman" pitchFamily="18" charset="0"/>
              </a:rPr>
              <a:t>Как называется одежда, которая необходима для выхода в космос?</a:t>
            </a: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2267744" y="908720"/>
            <a:ext cx="4464496" cy="5688632"/>
            <a:chOff x="2771800" y="908720"/>
            <a:chExt cx="3528392" cy="4791437"/>
          </a:xfrm>
        </p:grpSpPr>
        <p:pic>
          <p:nvPicPr>
            <p:cNvPr id="18434" name="Picture 2" descr="https://img-s3.onedio.com/id-570cca611ae5fcd805029880/rev-0/raw/s-abf2b1e543a26beded3a701cbaf4fadf19cae774.jpg"/>
            <p:cNvPicPr>
              <a:picLocks noChangeAspect="1" noChangeArrowheads="1"/>
            </p:cNvPicPr>
            <p:nvPr/>
          </p:nvPicPr>
          <p:blipFill>
            <a:blip r:embed="rId3" cstate="print"/>
            <a:srcRect l="24364" r="23729" b="-1695"/>
            <a:stretch>
              <a:fillRect/>
            </a:stretch>
          </p:blipFill>
          <p:spPr bwMode="auto">
            <a:xfrm>
              <a:off x="2771800" y="908720"/>
              <a:ext cx="3528392" cy="4320480"/>
            </a:xfrm>
            <a:prstGeom prst="rect">
              <a:avLst/>
            </a:prstGeom>
            <a:noFill/>
          </p:spPr>
        </p:pic>
        <p:sp>
          <p:nvSpPr>
            <p:cNvPr id="4" name="Прямоугольник 3"/>
            <p:cNvSpPr/>
            <p:nvPr/>
          </p:nvSpPr>
          <p:spPr>
            <a:xfrm>
              <a:off x="2771800" y="4869160"/>
              <a:ext cx="352839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ru-RU" sz="4800" dirty="0" smtClean="0">
                  <a:solidFill>
                    <a:prstClr val="black"/>
                  </a:solidFill>
                  <a:latin typeface="Times New Roman" pitchFamily="18" charset="0"/>
                  <a:cs typeface="Times New Roman" pitchFamily="18" charset="0"/>
                </a:rPr>
                <a:t>Скафандр  </a:t>
              </a:r>
              <a:endParaRPr lang="ru-RU" sz="4800" dirty="0">
                <a:solidFill>
                  <a:prstClr val="black"/>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782" y="260648"/>
            <a:ext cx="8092793" cy="92333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Космические корабли 20 </a:t>
            </a:r>
            <a:endParaRPr lang="ru-RU" sz="5400" b="1" dirty="0">
              <a:latin typeface="Times New Roman" pitchFamily="18" charset="0"/>
              <a:cs typeface="Times New Roman" pitchFamily="18" charset="0"/>
            </a:endParaRPr>
          </a:p>
        </p:txBody>
      </p:sp>
      <p:sp>
        <p:nvSpPr>
          <p:cNvPr id="3" name="Прямоугольник 2"/>
          <p:cNvSpPr/>
          <p:nvPr/>
        </p:nvSpPr>
        <p:spPr>
          <a:xfrm>
            <a:off x="0" y="2060848"/>
            <a:ext cx="9144000" cy="2585323"/>
          </a:xfrm>
          <a:prstGeom prst="rect">
            <a:avLst/>
          </a:prstGeom>
        </p:spPr>
        <p:txBody>
          <a:bodyPr wrap="square">
            <a:spAutoFit/>
          </a:bodyPr>
          <a:lstStyle/>
          <a:p>
            <a:pPr algn="ctr"/>
            <a:r>
              <a:rPr lang="ru-RU" sz="5400" dirty="0" smtClean="0">
                <a:latin typeface="Times New Roman" pitchFamily="18" charset="0"/>
                <a:cs typeface="Times New Roman" pitchFamily="18" charset="0"/>
              </a:rPr>
              <a:t>Легендарный корабль, на котором первый человек побывал на орбите земли</a:t>
            </a:r>
            <a:endParaRPr lang="ru-RU" sz="5400" dirty="0">
              <a:latin typeface="Times New Roman" pitchFamily="18" charset="0"/>
              <a:cs typeface="Times New Roman" pitchFamily="18" charset="0"/>
            </a:endParaRP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2051720" y="109361"/>
            <a:ext cx="4680520" cy="6259773"/>
            <a:chOff x="2051720" y="109361"/>
            <a:chExt cx="4680520" cy="6259773"/>
          </a:xfrm>
        </p:grpSpPr>
        <p:pic>
          <p:nvPicPr>
            <p:cNvPr id="17410" name="Picture 2" descr="http://www.fotoprizer.ru/img/3471_orig.jpg"/>
            <p:cNvPicPr>
              <a:picLocks noChangeAspect="1" noChangeArrowheads="1"/>
            </p:cNvPicPr>
            <p:nvPr/>
          </p:nvPicPr>
          <p:blipFill>
            <a:blip r:embed="rId3" cstate="print"/>
            <a:srcRect/>
            <a:stretch>
              <a:fillRect/>
            </a:stretch>
          </p:blipFill>
          <p:spPr bwMode="auto">
            <a:xfrm>
              <a:off x="2051720" y="109361"/>
              <a:ext cx="4680520" cy="6243814"/>
            </a:xfrm>
            <a:prstGeom prst="rect">
              <a:avLst/>
            </a:prstGeom>
            <a:noFill/>
          </p:spPr>
        </p:pic>
        <p:sp>
          <p:nvSpPr>
            <p:cNvPr id="4" name="TextBox 3"/>
            <p:cNvSpPr txBox="1"/>
            <p:nvPr/>
          </p:nvSpPr>
          <p:spPr>
            <a:xfrm>
              <a:off x="2051720" y="5661248"/>
              <a:ext cx="468052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4000" dirty="0" smtClean="0">
                  <a:latin typeface="Times New Roman" pitchFamily="18" charset="0"/>
                  <a:cs typeface="Times New Roman" pitchFamily="18" charset="0"/>
                </a:rPr>
                <a:t>Восток </a:t>
              </a:r>
              <a:endParaRPr lang="ru-RU" sz="40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782" y="260648"/>
            <a:ext cx="8092793" cy="92333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Космические корабли 30 </a:t>
            </a:r>
            <a:endParaRPr lang="ru-RU" sz="5400" b="1" dirty="0">
              <a:latin typeface="Times New Roman" pitchFamily="18" charset="0"/>
              <a:cs typeface="Times New Roman" pitchFamily="18" charset="0"/>
            </a:endParaRPr>
          </a:p>
        </p:txBody>
      </p:sp>
      <p:sp>
        <p:nvSpPr>
          <p:cNvPr id="3" name="Прямоугольник 2"/>
          <p:cNvSpPr/>
          <p:nvPr/>
        </p:nvSpPr>
        <p:spPr>
          <a:xfrm>
            <a:off x="0" y="1988840"/>
            <a:ext cx="9144000" cy="3785652"/>
          </a:xfrm>
          <a:prstGeom prst="rect">
            <a:avLst/>
          </a:prstGeom>
        </p:spPr>
        <p:txBody>
          <a:bodyPr wrap="square">
            <a:spAutoFit/>
          </a:bodyPr>
          <a:lstStyle/>
          <a:p>
            <a:pPr algn="ctr"/>
            <a:r>
              <a:rPr lang="ru-RU" sz="6000" dirty="0" smtClean="0">
                <a:latin typeface="Times New Roman" pitchFamily="18" charset="0"/>
                <a:cs typeface="Times New Roman" pitchFamily="18" charset="0"/>
              </a:rPr>
              <a:t>Могут ли космонавту пригодится гантели для занятий физическими упражнениями?</a:t>
            </a: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187624" y="260648"/>
            <a:ext cx="6264696" cy="5964470"/>
            <a:chOff x="1187624" y="260648"/>
            <a:chExt cx="6264696" cy="5964470"/>
          </a:xfrm>
        </p:grpSpPr>
        <p:pic>
          <p:nvPicPr>
            <p:cNvPr id="16386" name="Picture 2" descr="http://etsphoto.ru/photocache/d3/d3d45979307ff6630fa956e915d5a522.jpg"/>
            <p:cNvPicPr>
              <a:picLocks noChangeAspect="1" noChangeArrowheads="1"/>
            </p:cNvPicPr>
            <p:nvPr/>
          </p:nvPicPr>
          <p:blipFill>
            <a:blip r:embed="rId3" cstate="print"/>
            <a:srcRect/>
            <a:stretch>
              <a:fillRect/>
            </a:stretch>
          </p:blipFill>
          <p:spPr bwMode="auto">
            <a:xfrm>
              <a:off x="1835696" y="260648"/>
              <a:ext cx="4968552" cy="5929060"/>
            </a:xfrm>
            <a:prstGeom prst="rect">
              <a:avLst/>
            </a:prstGeom>
            <a:noFill/>
          </p:spPr>
        </p:pic>
        <p:sp>
          <p:nvSpPr>
            <p:cNvPr id="4" name="Прямоугольник 3"/>
            <p:cNvSpPr/>
            <p:nvPr/>
          </p:nvSpPr>
          <p:spPr>
            <a:xfrm>
              <a:off x="1187624" y="5517232"/>
              <a:ext cx="626469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ru-RU" sz="4000" dirty="0" smtClean="0">
                  <a:solidFill>
                    <a:prstClr val="black"/>
                  </a:solidFill>
                  <a:latin typeface="Times New Roman" pitchFamily="18" charset="0"/>
                  <a:cs typeface="Times New Roman" pitchFamily="18" charset="0"/>
                </a:rPr>
                <a:t>Нет, так как они теряют вес </a:t>
              </a:r>
              <a:endParaRPr lang="ru-RU" sz="4000" dirty="0">
                <a:solidFill>
                  <a:prstClr val="black"/>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782" y="260648"/>
            <a:ext cx="8092793" cy="92333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Космические корабли 40 </a:t>
            </a:r>
            <a:endParaRPr lang="ru-RU" sz="5400" b="1" dirty="0">
              <a:latin typeface="Times New Roman" pitchFamily="18" charset="0"/>
              <a:cs typeface="Times New Roman" pitchFamily="18" charset="0"/>
            </a:endParaRPr>
          </a:p>
        </p:txBody>
      </p:sp>
      <p:sp>
        <p:nvSpPr>
          <p:cNvPr id="5" name="5-конечная звезда 4">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700808"/>
            <a:ext cx="9144000" cy="3785652"/>
          </a:xfrm>
          <a:prstGeom prst="rect">
            <a:avLst/>
          </a:prstGeom>
        </p:spPr>
        <p:txBody>
          <a:bodyPr wrap="square">
            <a:spAutoFit/>
          </a:bodyPr>
          <a:lstStyle/>
          <a:p>
            <a:pPr algn="ctr"/>
            <a:r>
              <a:rPr lang="ru-RU" sz="6000" dirty="0" smtClean="0">
                <a:latin typeface="Times New Roman" pitchFamily="18" charset="0"/>
                <a:cs typeface="Times New Roman" pitchFamily="18" charset="0"/>
              </a:rPr>
              <a:t>Назовите главный космодром, с которого стартовали первые космические корабли? </a:t>
            </a:r>
            <a:endParaRPr lang="ru-RU" sz="6000" dirty="0">
              <a:latin typeface="Times New Roman" pitchFamily="18" charset="0"/>
              <a:cs typeface="Times New Roman" pitchFamily="18" charset="0"/>
            </a:endParaRPr>
          </a:p>
        </p:txBody>
      </p:sp>
      <p:grpSp>
        <p:nvGrpSpPr>
          <p:cNvPr id="9" name="Группа 8"/>
          <p:cNvGrpSpPr/>
          <p:nvPr/>
        </p:nvGrpSpPr>
        <p:grpSpPr>
          <a:xfrm>
            <a:off x="1043607" y="260648"/>
            <a:ext cx="7236985" cy="5428476"/>
            <a:chOff x="1043607" y="260648"/>
            <a:chExt cx="7236985" cy="5428476"/>
          </a:xfrm>
        </p:grpSpPr>
        <p:pic>
          <p:nvPicPr>
            <p:cNvPr id="15362" name="Picture 2" descr="http://www.proza.ru/pics/2010/01/31/822.jpg"/>
            <p:cNvPicPr>
              <a:picLocks noChangeAspect="1" noChangeArrowheads="1"/>
            </p:cNvPicPr>
            <p:nvPr/>
          </p:nvPicPr>
          <p:blipFill>
            <a:blip r:embed="rId3" cstate="print"/>
            <a:srcRect/>
            <a:stretch>
              <a:fillRect/>
            </a:stretch>
          </p:blipFill>
          <p:spPr bwMode="auto">
            <a:xfrm>
              <a:off x="1043607" y="260648"/>
              <a:ext cx="7236985" cy="5400600"/>
            </a:xfrm>
            <a:prstGeom prst="rect">
              <a:avLst/>
            </a:prstGeom>
            <a:noFill/>
          </p:spPr>
        </p:pic>
        <p:sp>
          <p:nvSpPr>
            <p:cNvPr id="7" name="Прямоугольник 6"/>
            <p:cNvSpPr/>
            <p:nvPr/>
          </p:nvSpPr>
          <p:spPr>
            <a:xfrm>
              <a:off x="2915816" y="4581128"/>
              <a:ext cx="3591368" cy="110799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ru-RU" sz="6600" dirty="0" smtClean="0">
                  <a:solidFill>
                    <a:prstClr val="black"/>
                  </a:solidFill>
                  <a:latin typeface="Times New Roman" pitchFamily="18" charset="0"/>
                  <a:cs typeface="Times New Roman" pitchFamily="18" charset="0"/>
                </a:rPr>
                <a:t>Байконур</a:t>
              </a:r>
              <a:endParaRPr lang="ru-RU" sz="66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782" y="260648"/>
            <a:ext cx="8092793" cy="92333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algn="ctr"/>
            <a:r>
              <a:rPr lang="ru-RU" sz="5400" b="1" dirty="0" smtClean="0">
                <a:latin typeface="Times New Roman" pitchFamily="18" charset="0"/>
                <a:cs typeface="Times New Roman" pitchFamily="18" charset="0"/>
              </a:rPr>
              <a:t>Космические корабли 50 </a:t>
            </a:r>
            <a:endParaRPr lang="ru-RU" sz="5400" b="1" dirty="0">
              <a:latin typeface="Times New Roman" pitchFamily="18" charset="0"/>
              <a:cs typeface="Times New Roman" pitchFamily="18" charset="0"/>
            </a:endParaRPr>
          </a:p>
        </p:txBody>
      </p:sp>
      <p:sp>
        <p:nvSpPr>
          <p:cNvPr id="4" name="Прямоугольник 3"/>
          <p:cNvSpPr/>
          <p:nvPr/>
        </p:nvSpPr>
        <p:spPr>
          <a:xfrm>
            <a:off x="0" y="3429000"/>
            <a:ext cx="9144000" cy="3139321"/>
          </a:xfrm>
          <a:prstGeom prst="rect">
            <a:avLst/>
          </a:prstGeom>
        </p:spPr>
        <p:txBody>
          <a:bodyPr wrap="square">
            <a:spAutoFit/>
          </a:bodyPr>
          <a:lstStyle/>
          <a:p>
            <a:pPr algn="ctr"/>
            <a:r>
              <a:rPr lang="ru-RU" sz="6600" dirty="0" smtClean="0">
                <a:latin typeface="Times New Roman" pitchFamily="18" charset="0"/>
                <a:cs typeface="Times New Roman" pitchFamily="18" charset="0"/>
              </a:rPr>
              <a:t>Назовите первую женщину-космонавта нашей страны</a:t>
            </a:r>
            <a:endParaRPr lang="ru-RU" sz="6600" dirty="0">
              <a:latin typeface="Times New Roman" pitchFamily="18" charset="0"/>
              <a:cs typeface="Times New Roman" pitchFamily="18" charset="0"/>
            </a:endParaRPr>
          </a:p>
        </p:txBody>
      </p:sp>
      <p:sp>
        <p:nvSpPr>
          <p:cNvPr id="6" name="5-конечная звезда 5">
            <a:hlinkClick r:id="rId2" action="ppaction://hlinksldjump"/>
          </p:cNvPr>
          <p:cNvSpPr/>
          <p:nvPr/>
        </p:nvSpPr>
        <p:spPr>
          <a:xfrm>
            <a:off x="7668344" y="5877272"/>
            <a:ext cx="1008112" cy="72008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p:cNvSpPr txBox="1"/>
          <p:nvPr/>
        </p:nvSpPr>
        <p:spPr>
          <a:xfrm>
            <a:off x="3203848" y="1340768"/>
            <a:ext cx="2912464" cy="64633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ru-RU"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Кот в мешке </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4338" name="Picture 2" descr="https://cs3.livemaster.ru/zhurnalfoto/3/b/8/141019163330.jpg"/>
          <p:cNvPicPr>
            <a:picLocks noChangeAspect="1" noChangeArrowheads="1"/>
          </p:cNvPicPr>
          <p:nvPr/>
        </p:nvPicPr>
        <p:blipFill>
          <a:blip r:embed="rId3" cstate="print"/>
          <a:srcRect l="3688" t="19700" r="15182" b="11350"/>
          <a:stretch>
            <a:fillRect/>
          </a:stretch>
        </p:blipFill>
        <p:spPr bwMode="auto">
          <a:xfrm>
            <a:off x="5868144" y="1340768"/>
            <a:ext cx="3168352" cy="2016224"/>
          </a:xfrm>
          <a:prstGeom prst="rect">
            <a:avLst/>
          </a:prstGeom>
          <a:noFill/>
        </p:spPr>
      </p:pic>
      <p:sp>
        <p:nvSpPr>
          <p:cNvPr id="8" name="Прямоугольник 7"/>
          <p:cNvSpPr/>
          <p:nvPr/>
        </p:nvSpPr>
        <p:spPr>
          <a:xfrm>
            <a:off x="1691680" y="2060848"/>
            <a:ext cx="4572000" cy="923330"/>
          </a:xfrm>
          <a:prstGeom prst="rect">
            <a:avLst/>
          </a:prstGeom>
        </p:spPr>
        <p:txBody>
          <a:bodyPr>
            <a:spAutoFit/>
          </a:bodyPr>
          <a:lstStyle/>
          <a:p>
            <a:pPr algn="ctr"/>
            <a:r>
              <a:rPr lang="ru-RU" b="1" i="1" dirty="0" smtClean="0">
                <a:latin typeface="Times New Roman" pitchFamily="18" charset="0"/>
                <a:cs typeface="Times New Roman" pitchFamily="18" charset="0"/>
              </a:rPr>
              <a:t>Можно выбрать стоимость вопроса от 10 до 50, НО если ответ будет неверным, то баллы вычитаются!!!</a:t>
            </a:r>
            <a:endParaRPr lang="ru-RU" b="1" i="1" dirty="0">
              <a:latin typeface="Times New Roman" pitchFamily="18" charset="0"/>
              <a:cs typeface="Times New Roman" pitchFamily="18" charset="0"/>
            </a:endParaRPr>
          </a:p>
        </p:txBody>
      </p:sp>
      <p:grpSp>
        <p:nvGrpSpPr>
          <p:cNvPr id="11" name="Группа 10"/>
          <p:cNvGrpSpPr/>
          <p:nvPr/>
        </p:nvGrpSpPr>
        <p:grpSpPr>
          <a:xfrm>
            <a:off x="683568" y="764704"/>
            <a:ext cx="8136904" cy="5038819"/>
            <a:chOff x="467544" y="620688"/>
            <a:chExt cx="8136904" cy="5038819"/>
          </a:xfrm>
        </p:grpSpPr>
        <p:pic>
          <p:nvPicPr>
            <p:cNvPr id="14342" name="Picture 6" descr="https://im0-tub-ru.yandex.net/i?id=d218cf5e0075e5e2a285e535c004db84&amp;n=33&amp;h=215&amp;w=287"/>
            <p:cNvPicPr>
              <a:picLocks noChangeAspect="1" noChangeArrowheads="1"/>
            </p:cNvPicPr>
            <p:nvPr/>
          </p:nvPicPr>
          <p:blipFill>
            <a:blip r:embed="rId4" cstate="print"/>
            <a:srcRect/>
            <a:stretch>
              <a:fillRect/>
            </a:stretch>
          </p:blipFill>
          <p:spPr bwMode="auto">
            <a:xfrm>
              <a:off x="1403648" y="620688"/>
              <a:ext cx="6247947" cy="4680520"/>
            </a:xfrm>
            <a:prstGeom prst="rect">
              <a:avLst/>
            </a:prstGeom>
            <a:noFill/>
          </p:spPr>
        </p:pic>
        <p:sp>
          <p:nvSpPr>
            <p:cNvPr id="5" name="Прямоугольник 4"/>
            <p:cNvSpPr/>
            <p:nvPr/>
          </p:nvSpPr>
          <p:spPr>
            <a:xfrm>
              <a:off x="467544" y="5013176"/>
              <a:ext cx="813690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3600" dirty="0" smtClean="0">
                  <a:solidFill>
                    <a:prstClr val="black"/>
                  </a:solidFill>
                  <a:latin typeface="Times New Roman" pitchFamily="18" charset="0"/>
                  <a:cs typeface="Times New Roman" pitchFamily="18" charset="0"/>
                </a:rPr>
                <a:t>Валентина Николаевна Терешкова</a:t>
              </a:r>
              <a:endParaRPr lang="ru-RU" sz="3600"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www.is74.ru/upload/iblock/b4f/b4f878cf8e189e0a34d6e41e0960b10d.jpg"/>
          <p:cNvPicPr>
            <a:picLocks noChangeAspect="1" noChangeArrowheads="1"/>
          </p:cNvPicPr>
          <p:nvPr/>
        </p:nvPicPr>
        <p:blipFill>
          <a:blip r:embed="rId2" cstate="print"/>
          <a:srcRect/>
          <a:stretch>
            <a:fillRect/>
          </a:stretch>
        </p:blipFill>
        <p:spPr bwMode="auto">
          <a:xfrm>
            <a:off x="1331640" y="1556792"/>
            <a:ext cx="6264696" cy="5074404"/>
          </a:xfrm>
          <a:prstGeom prst="rect">
            <a:avLst/>
          </a:prstGeom>
          <a:noFill/>
        </p:spPr>
      </p:pic>
      <p:sp>
        <p:nvSpPr>
          <p:cNvPr id="3" name="TextBox 2"/>
          <p:cNvSpPr txBox="1"/>
          <p:nvPr/>
        </p:nvSpPr>
        <p:spPr>
          <a:xfrm>
            <a:off x="402850" y="110242"/>
            <a:ext cx="8633646" cy="1446550"/>
          </a:xfrm>
          <a:prstGeom prst="rect">
            <a:avLst/>
          </a:prstGeom>
          <a:noFill/>
        </p:spPr>
        <p:txBody>
          <a:bodyPr wrap="none" rtlCol="0">
            <a:spAutoFit/>
          </a:bodyPr>
          <a:lstStyle/>
          <a:p>
            <a:r>
              <a:rPr lang="ru-RU" sz="8800" dirty="0" smtClean="0">
                <a:latin typeface="Times New Roman" pitchFamily="18" charset="0"/>
                <a:cs typeface="Times New Roman" pitchFamily="18" charset="0"/>
              </a:rPr>
              <a:t>Спасибо за игру! </a:t>
            </a:r>
            <a:endParaRPr lang="ru-RU" sz="8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Жизнь в невесомости_ космонавты рассказали RT, что чувствует человек, находясь в космосе.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www.freevector.com/uploads/vector/preview/7863/FreeVector-Space-Vector-Graphics.jpg"/>
          <p:cNvPicPr>
            <a:picLocks noChangeAspect="1" noChangeArrowheads="1"/>
          </p:cNvPicPr>
          <p:nvPr/>
        </p:nvPicPr>
        <p:blipFill>
          <a:blip r:embed="rId2" cstate="print"/>
          <a:srcRect/>
          <a:stretch>
            <a:fillRect/>
          </a:stretch>
        </p:blipFill>
        <p:spPr bwMode="auto">
          <a:xfrm>
            <a:off x="-1" y="0"/>
            <a:ext cx="9179857" cy="6858000"/>
          </a:xfrm>
          <a:prstGeom prst="rect">
            <a:avLst/>
          </a:prstGeom>
          <a:noFill/>
        </p:spPr>
      </p:pic>
      <p:sp>
        <p:nvSpPr>
          <p:cNvPr id="2" name="TextBox 1"/>
          <p:cNvSpPr txBox="1"/>
          <p:nvPr/>
        </p:nvSpPr>
        <p:spPr>
          <a:xfrm>
            <a:off x="2412919" y="404664"/>
            <a:ext cx="6496458" cy="2031325"/>
          </a:xfrm>
          <a:prstGeom prst="rect">
            <a:avLst/>
          </a:prstGeom>
          <a:noFill/>
        </p:spPr>
        <p:txBody>
          <a:bodyPr wrap="none" rtlCol="0">
            <a:spAutoFit/>
          </a:bodyPr>
          <a:lstStyle/>
          <a:p>
            <a:pPr algn="ctr"/>
            <a:r>
              <a:rPr lang="ru-RU" sz="6000" dirty="0" smtClean="0">
                <a:solidFill>
                  <a:schemeClr val="bg1"/>
                </a:solidFill>
                <a:latin typeface="Times New Roman" pitchFamily="18" charset="0"/>
                <a:cs typeface="Times New Roman" pitchFamily="18" charset="0"/>
              </a:rPr>
              <a:t>Игра</a:t>
            </a:r>
          </a:p>
          <a:p>
            <a:pPr algn="ctr"/>
            <a:r>
              <a:rPr lang="ru-RU" sz="6600" dirty="0" smtClean="0">
                <a:solidFill>
                  <a:schemeClr val="bg1"/>
                </a:solidFill>
                <a:latin typeface="Times New Roman" pitchFamily="18" charset="0"/>
                <a:cs typeface="Times New Roman" pitchFamily="18" charset="0"/>
              </a:rPr>
              <a:t>«Звездные дали» </a:t>
            </a:r>
            <a:endParaRPr lang="ru-RU" sz="6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836712"/>
          <a:ext cx="9144000"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15616" y="188640"/>
            <a:ext cx="7238841" cy="830997"/>
          </a:xfrm>
          <a:prstGeom prst="rect">
            <a:avLst/>
          </a:prstGeom>
          <a:noFill/>
        </p:spPr>
        <p:txBody>
          <a:bodyPr wrap="none" rtlCol="0">
            <a:spAutoFit/>
          </a:bodyPr>
          <a:lstStyle/>
          <a:p>
            <a:r>
              <a:rPr lang="ru-RU" sz="4800" dirty="0" smtClean="0">
                <a:latin typeface="Times New Roman" pitchFamily="18" charset="0"/>
                <a:cs typeface="Times New Roman" pitchFamily="18" charset="0"/>
              </a:rPr>
              <a:t>Ход игры «Звездные дали»</a:t>
            </a:r>
            <a:endParaRPr lang="ru-RU" sz="4800" dirty="0">
              <a:latin typeface="Times New Roman" pitchFamily="18" charset="0"/>
              <a:cs typeface="Times New Roman" pitchFamily="18" charset="0"/>
            </a:endParaRPr>
          </a:p>
        </p:txBody>
      </p:sp>
      <p:pic>
        <p:nvPicPr>
          <p:cNvPr id="48130" name="Picture 2" descr="http://4.bp.blogspot.com/-wdOyrkTTj2c/UWkPMD6dN6I/AAAAAAAABDc/3w8Q2_al9s0/s1600/astronauta-05.gif"/>
          <p:cNvPicPr>
            <a:picLocks noChangeAspect="1" noChangeArrowheads="1" noCrop="1"/>
          </p:cNvPicPr>
          <p:nvPr/>
        </p:nvPicPr>
        <p:blipFill>
          <a:blip r:embed="rId7" cstate="print"/>
          <a:srcRect/>
          <a:stretch>
            <a:fillRect/>
          </a:stretch>
        </p:blipFill>
        <p:spPr bwMode="auto">
          <a:xfrm>
            <a:off x="3203848" y="2131416"/>
            <a:ext cx="2308974" cy="3241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0180" name="Picture 4" descr="http://img0.reactor.cc/pics/post/full/%D1%81%D0%B4%D0%B5%D0%BB%D0%B0%D0%BB-%D1%81%D0%B0%D0%BC-%D0%BD%D0%B0-%D0%BA%D0%B0%D0%BF%D0%BE%D1%82-%D0%B7%D0%B0%D0%B5%D0%B1%D0%B0%D1%88%D1%83-%D0%B3%D0%B0%D0%B3%D0%B0%D1%80%D0%B8%D0%BD-%D0%BF%D0%BE%D0%B5%D1%85%D0%B0%D0%BB%D0%B8-1179576.jpeg"/>
          <p:cNvPicPr>
            <a:picLocks noChangeAspect="1" noChangeArrowheads="1"/>
          </p:cNvPicPr>
          <p:nvPr/>
        </p:nvPicPr>
        <p:blipFill>
          <a:blip r:embed="rId2" cstate="print"/>
          <a:srcRect b="2763"/>
          <a:stretch>
            <a:fillRect/>
          </a:stretch>
        </p:blipFill>
        <p:spPr bwMode="auto">
          <a:xfrm>
            <a:off x="1619672" y="160940"/>
            <a:ext cx="5760640" cy="658075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tatic5.depositphotos.com/1001153/400/v/950/depositphotos_4009055-Astronaut-on-the-rocket.jpg"/>
          <p:cNvPicPr>
            <a:picLocks noChangeAspect="1" noChangeArrowheads="1"/>
          </p:cNvPicPr>
          <p:nvPr/>
        </p:nvPicPr>
        <p:blipFill>
          <a:blip r:embed="rId2" cstate="print">
            <a:clrChange>
              <a:clrFrom>
                <a:srgbClr val="F1F9FC"/>
              </a:clrFrom>
              <a:clrTo>
                <a:srgbClr val="F1F9FC">
                  <a:alpha val="0"/>
                </a:srgbClr>
              </a:clrTo>
            </a:clrChange>
          </a:blip>
          <a:srcRect/>
          <a:stretch>
            <a:fillRect/>
          </a:stretch>
        </p:blipFill>
        <p:spPr bwMode="auto">
          <a:xfrm>
            <a:off x="539552" y="449288"/>
            <a:ext cx="7694967" cy="6408712"/>
          </a:xfrm>
          <a:prstGeom prst="rect">
            <a:avLst/>
          </a:prstGeom>
          <a:noFill/>
        </p:spPr>
      </p:pic>
      <p:sp>
        <p:nvSpPr>
          <p:cNvPr id="4" name="TextBox 3"/>
          <p:cNvSpPr txBox="1"/>
          <p:nvPr/>
        </p:nvSpPr>
        <p:spPr>
          <a:xfrm>
            <a:off x="683568" y="404664"/>
            <a:ext cx="8034187" cy="1015663"/>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ru-RU" sz="6000" dirty="0" smtClean="0">
                <a:latin typeface="Times New Roman" pitchFamily="18" charset="0"/>
                <a:cs typeface="Times New Roman" pitchFamily="18" charset="0"/>
              </a:rPr>
              <a:t>Представление команд </a:t>
            </a:r>
            <a:endParaRPr lang="ru-RU"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конечная звезда 3"/>
          <p:cNvSpPr/>
          <p:nvPr/>
        </p:nvSpPr>
        <p:spPr>
          <a:xfrm>
            <a:off x="0" y="0"/>
            <a:ext cx="9144000" cy="6597352"/>
          </a:xfrm>
          <a:prstGeom prst="star5">
            <a:avLst>
              <a:gd name="adj" fmla="val 24347"/>
              <a:gd name="hf" fmla="val 105146"/>
              <a:gd name="vf" fmla="val 110557"/>
            </a:avLst>
          </a:prstGeom>
          <a:solidFill>
            <a:srgbClr val="E8DF2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Каждой команде необходимо вспомнить как можно больше </a:t>
            </a:r>
            <a:r>
              <a:rPr lang="ru-RU" sz="2400" b="1" dirty="0" smtClean="0">
                <a:solidFill>
                  <a:schemeClr val="tx1"/>
                </a:solidFill>
                <a:latin typeface="Times New Roman" pitchFamily="18" charset="0"/>
                <a:cs typeface="Times New Roman" pitchFamily="18" charset="0"/>
              </a:rPr>
              <a:t>фразеологических оборотов </a:t>
            </a:r>
          </a:p>
          <a:p>
            <a:pPr algn="ctr"/>
            <a:r>
              <a:rPr lang="ru-RU" sz="2400" dirty="0" smtClean="0">
                <a:solidFill>
                  <a:schemeClr val="tx1"/>
                </a:solidFill>
                <a:latin typeface="Times New Roman" pitchFamily="18" charset="0"/>
                <a:cs typeface="Times New Roman" pitchFamily="18" charset="0"/>
              </a:rPr>
              <a:t>на тему космоса, неба, звезд, луны или солнца или где задействованы эти слова </a:t>
            </a:r>
          </a:p>
          <a:p>
            <a:pPr algn="ctr"/>
            <a:r>
              <a:rPr lang="ru-RU" sz="2400" dirty="0" smtClean="0">
                <a:solidFill>
                  <a:schemeClr val="tx1"/>
                </a:solidFill>
                <a:latin typeface="Times New Roman" pitchFamily="18" charset="0"/>
                <a:cs typeface="Times New Roman" pitchFamily="18" charset="0"/>
              </a:rPr>
              <a:t>Время на выполнение </a:t>
            </a:r>
            <a:r>
              <a:rPr lang="ru-RU" sz="2400" dirty="0" smtClean="0">
                <a:solidFill>
                  <a:schemeClr val="tx1"/>
                </a:solidFill>
                <a:latin typeface="Times New Roman" pitchFamily="18" charset="0"/>
                <a:cs typeface="Times New Roman" pitchFamily="18" charset="0"/>
              </a:rPr>
              <a:t>3 минуты! </a:t>
            </a:r>
            <a:endParaRPr lang="ru-RU" sz="2400" dirty="0" smtClean="0">
              <a:solidFill>
                <a:schemeClr val="tx1"/>
              </a:solidFill>
              <a:latin typeface="Times New Roman" pitchFamily="18" charset="0"/>
              <a:cs typeface="Times New Roman" pitchFamily="18" charset="0"/>
            </a:endParaRPr>
          </a:p>
        </p:txBody>
      </p:sp>
      <p:sp>
        <p:nvSpPr>
          <p:cNvPr id="2" name="TextBox 1"/>
          <p:cNvSpPr txBox="1"/>
          <p:nvPr/>
        </p:nvSpPr>
        <p:spPr>
          <a:xfrm>
            <a:off x="683568" y="404664"/>
            <a:ext cx="7776864"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ru-RU" sz="6000" dirty="0" smtClean="0">
                <a:latin typeface="Times New Roman" pitchFamily="18" charset="0"/>
                <a:cs typeface="Times New Roman" pitchFamily="18" charset="0"/>
              </a:rPr>
              <a:t>Разминка</a:t>
            </a:r>
            <a:endParaRPr lang="ru-RU"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1412776"/>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3568" y="404664"/>
            <a:ext cx="8064896"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ru-RU" sz="6000" dirty="0" smtClean="0">
                <a:latin typeface="Times New Roman" pitchFamily="18" charset="0"/>
                <a:cs typeface="Times New Roman" pitchFamily="18" charset="0"/>
              </a:rPr>
              <a:t>Выполнение заданий </a:t>
            </a:r>
            <a:endParaRPr lang="ru-RU"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1"/>
          <a:ext cx="9144001" cy="6858000"/>
        </p:xfrm>
        <a:graphic>
          <a:graphicData uri="http://schemas.openxmlformats.org/drawingml/2006/table">
            <a:tbl>
              <a:tblPr firstRow="1" bandRow="1">
                <a:tableStyleId>{E8B1032C-EA38-4F05-BA0D-38AFFFC7BED3}</a:tableStyleId>
              </a:tblPr>
              <a:tblGrid>
                <a:gridCol w="3995936"/>
                <a:gridCol w="1029613"/>
                <a:gridCol w="1029613"/>
                <a:gridCol w="1029613"/>
                <a:gridCol w="1029613"/>
                <a:gridCol w="1029613"/>
              </a:tblGrid>
              <a:tr h="2286000">
                <a:tc>
                  <a:txBody>
                    <a:bodyPr/>
                    <a:lstStyle/>
                    <a:p>
                      <a:pPr algn="ctr"/>
                      <a:r>
                        <a:rPr lang="ru-RU" sz="4400" b="1" dirty="0" smtClean="0">
                          <a:latin typeface="Times New Roman" pitchFamily="18" charset="0"/>
                          <a:cs typeface="Times New Roman" pitchFamily="18" charset="0"/>
                        </a:rPr>
                        <a:t>История космонавтики </a:t>
                      </a:r>
                      <a:endParaRPr lang="ru-RU" sz="4400" b="1" dirty="0">
                        <a:latin typeface="Times New Roman" pitchFamily="18" charset="0"/>
                        <a:cs typeface="Times New Roman" pitchFamily="18" charset="0"/>
                      </a:endParaRPr>
                    </a:p>
                  </a:txBody>
                  <a:tcPr/>
                </a:tc>
                <a:tc>
                  <a:txBody>
                    <a:bodyPr/>
                    <a:lstStyle/>
                    <a:p>
                      <a:pPr algn="ctr"/>
                      <a:r>
                        <a:rPr lang="ru-RU" sz="6000" b="0" dirty="0" smtClean="0">
                          <a:latin typeface="Times New Roman" pitchFamily="18" charset="0"/>
                          <a:cs typeface="Times New Roman" pitchFamily="18" charset="0"/>
                          <a:hlinkClick r:id="rId2" action="ppaction://hlinksldjump"/>
                        </a:rPr>
                        <a:t>10</a:t>
                      </a:r>
                      <a:endParaRPr lang="ru-RU" sz="6000" b="0" dirty="0">
                        <a:latin typeface="Times New Roman" pitchFamily="18" charset="0"/>
                        <a:cs typeface="Times New Roman" pitchFamily="18" charset="0"/>
                      </a:endParaRPr>
                    </a:p>
                  </a:txBody>
                  <a:tcPr anchor="ctr"/>
                </a:tc>
                <a:tc>
                  <a:txBody>
                    <a:bodyPr/>
                    <a:lstStyle/>
                    <a:p>
                      <a:pPr algn="ctr"/>
                      <a:r>
                        <a:rPr lang="ru-RU" sz="6000" b="0" dirty="0" smtClean="0">
                          <a:latin typeface="Times New Roman" pitchFamily="18" charset="0"/>
                          <a:cs typeface="Times New Roman" pitchFamily="18" charset="0"/>
                          <a:hlinkClick r:id="rId3" action="ppaction://hlinksldjump"/>
                        </a:rPr>
                        <a:t>20</a:t>
                      </a:r>
                      <a:endParaRPr lang="ru-RU" sz="6000" b="0" dirty="0">
                        <a:latin typeface="Times New Roman" pitchFamily="18" charset="0"/>
                        <a:cs typeface="Times New Roman" pitchFamily="18" charset="0"/>
                      </a:endParaRPr>
                    </a:p>
                  </a:txBody>
                  <a:tcPr anchor="ctr"/>
                </a:tc>
                <a:tc>
                  <a:txBody>
                    <a:bodyPr/>
                    <a:lstStyle/>
                    <a:p>
                      <a:pPr algn="ctr"/>
                      <a:r>
                        <a:rPr lang="ru-RU" sz="6000" b="0" dirty="0" smtClean="0">
                          <a:latin typeface="Times New Roman" pitchFamily="18" charset="0"/>
                          <a:cs typeface="Times New Roman" pitchFamily="18" charset="0"/>
                          <a:hlinkClick r:id="rId4" action="ppaction://hlinksldjump"/>
                        </a:rPr>
                        <a:t>30</a:t>
                      </a:r>
                      <a:endParaRPr lang="ru-RU" sz="6000" b="0" dirty="0">
                        <a:latin typeface="Times New Roman" pitchFamily="18" charset="0"/>
                        <a:cs typeface="Times New Roman" pitchFamily="18" charset="0"/>
                      </a:endParaRPr>
                    </a:p>
                  </a:txBody>
                  <a:tcPr anchor="ctr"/>
                </a:tc>
                <a:tc>
                  <a:txBody>
                    <a:bodyPr/>
                    <a:lstStyle/>
                    <a:p>
                      <a:pPr algn="ctr"/>
                      <a:r>
                        <a:rPr lang="ru-RU" sz="6000" b="0" dirty="0" smtClean="0">
                          <a:latin typeface="Times New Roman" pitchFamily="18" charset="0"/>
                          <a:cs typeface="Times New Roman" pitchFamily="18" charset="0"/>
                          <a:hlinkClick r:id="rId5" action="ppaction://hlinksldjump"/>
                        </a:rPr>
                        <a:t>40</a:t>
                      </a:r>
                      <a:endParaRPr lang="ru-RU" sz="6000" b="0" dirty="0">
                        <a:latin typeface="Times New Roman" pitchFamily="18" charset="0"/>
                        <a:cs typeface="Times New Roman" pitchFamily="18" charset="0"/>
                      </a:endParaRPr>
                    </a:p>
                  </a:txBody>
                  <a:tcPr anchor="ctr"/>
                </a:tc>
                <a:tc>
                  <a:txBody>
                    <a:bodyPr/>
                    <a:lstStyle/>
                    <a:p>
                      <a:pPr algn="ctr"/>
                      <a:r>
                        <a:rPr lang="ru-RU" sz="6000" b="0" dirty="0" smtClean="0">
                          <a:latin typeface="Times New Roman" pitchFamily="18" charset="0"/>
                          <a:cs typeface="Times New Roman" pitchFamily="18" charset="0"/>
                          <a:hlinkClick r:id="rId6" action="ppaction://hlinksldjump"/>
                        </a:rPr>
                        <a:t>50</a:t>
                      </a:r>
                      <a:endParaRPr lang="ru-RU" sz="6000" b="0" dirty="0">
                        <a:latin typeface="Times New Roman" pitchFamily="18" charset="0"/>
                        <a:cs typeface="Times New Roman" pitchFamily="18" charset="0"/>
                      </a:endParaRPr>
                    </a:p>
                  </a:txBody>
                  <a:tcPr anchor="ctr"/>
                </a:tc>
              </a:tr>
              <a:tr h="2286000">
                <a:tc>
                  <a:txBody>
                    <a:bodyPr/>
                    <a:lstStyle/>
                    <a:p>
                      <a:pPr algn="ctr"/>
                      <a:r>
                        <a:rPr lang="ru-RU" sz="4400" b="1" dirty="0" smtClean="0">
                          <a:latin typeface="Times New Roman" pitchFamily="18" charset="0"/>
                          <a:cs typeface="Times New Roman" pitchFamily="18" charset="0"/>
                        </a:rPr>
                        <a:t>Известные космонавты </a:t>
                      </a:r>
                      <a:endParaRPr lang="ru-RU" sz="4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7" action="ppaction://hlinksldjump"/>
                        </a:rPr>
                        <a:t>10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8" action="ppaction://hlinksldjump"/>
                        </a:rPr>
                        <a:t>20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9" action="ppaction://hlinksldjump"/>
                        </a:rPr>
                        <a:t>30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10" action="ppaction://hlinksldjump"/>
                        </a:rPr>
                        <a:t>40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11" action="ppaction://hlinksldjump"/>
                        </a:rPr>
                        <a:t>50</a:t>
                      </a:r>
                      <a:endParaRPr lang="ru-RU" sz="6000" b="0" dirty="0" smtClean="0">
                        <a:latin typeface="Times New Roman" pitchFamily="18" charset="0"/>
                        <a:cs typeface="Times New Roman" pitchFamily="18" charset="0"/>
                      </a:endParaRPr>
                    </a:p>
                  </a:txBody>
                  <a:tcPr anchor="ctr"/>
                </a:tc>
              </a:tr>
              <a:tr h="2286000">
                <a:tc>
                  <a:txBody>
                    <a:bodyPr/>
                    <a:lstStyle/>
                    <a:p>
                      <a:pPr algn="ctr"/>
                      <a:r>
                        <a:rPr lang="ru-RU" sz="4400" b="1" dirty="0" smtClean="0">
                          <a:latin typeface="Times New Roman" pitchFamily="18" charset="0"/>
                          <a:cs typeface="Times New Roman" pitchFamily="18" charset="0"/>
                        </a:rPr>
                        <a:t>Космические корабли </a:t>
                      </a:r>
                      <a:endParaRPr lang="ru-RU" sz="44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12" action="ppaction://hlinksldjump"/>
                        </a:rPr>
                        <a:t>10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13" action="ppaction://hlinksldjump"/>
                        </a:rPr>
                        <a:t>20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14" action="ppaction://hlinksldjump"/>
                        </a:rPr>
                        <a:t>30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15" action="ppaction://hlinksldjump"/>
                        </a:rPr>
                        <a:t>40</a:t>
                      </a:r>
                      <a:endParaRPr lang="ru-RU" sz="6000" b="0" dirty="0" smtClean="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6000" b="0" dirty="0" smtClean="0">
                          <a:latin typeface="Times New Roman" pitchFamily="18" charset="0"/>
                          <a:cs typeface="Times New Roman" pitchFamily="18" charset="0"/>
                          <a:hlinkClick r:id="rId16" action="ppaction://hlinksldjump"/>
                        </a:rPr>
                        <a:t>50</a:t>
                      </a:r>
                      <a:endParaRPr lang="ru-RU" sz="6000" b="0" dirty="0" smtClean="0">
                        <a:latin typeface="Times New Roman" pitchFamily="18" charset="0"/>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418</Words>
  <Application>Microsoft Office PowerPoint</Application>
  <PresentationFormat>Экран (4:3)</PresentationFormat>
  <Paragraphs>88</Paragraphs>
  <Slides>26</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Нина</cp:lastModifiedBy>
  <cp:revision>13</cp:revision>
  <dcterms:modified xsi:type="dcterms:W3CDTF">2017-04-06T17:51:44Z</dcterms:modified>
</cp:coreProperties>
</file>