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F2355-A234-40F1-A293-9CF1DC275BF9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58AF-DEC4-4103-9561-494FE0F09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416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F2355-A234-40F1-A293-9CF1DC275BF9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58AF-DEC4-4103-9561-494FE0F09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820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F2355-A234-40F1-A293-9CF1DC275BF9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58AF-DEC4-4103-9561-494FE0F09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648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F2355-A234-40F1-A293-9CF1DC275BF9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58AF-DEC4-4103-9561-494FE0F09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856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F2355-A234-40F1-A293-9CF1DC275BF9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58AF-DEC4-4103-9561-494FE0F09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777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F2355-A234-40F1-A293-9CF1DC275BF9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58AF-DEC4-4103-9561-494FE0F09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853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F2355-A234-40F1-A293-9CF1DC275BF9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58AF-DEC4-4103-9561-494FE0F09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882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F2355-A234-40F1-A293-9CF1DC275BF9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58AF-DEC4-4103-9561-494FE0F09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591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F2355-A234-40F1-A293-9CF1DC275BF9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58AF-DEC4-4103-9561-494FE0F09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88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F2355-A234-40F1-A293-9CF1DC275BF9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58AF-DEC4-4103-9561-494FE0F09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733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F2355-A234-40F1-A293-9CF1DC275BF9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58AF-DEC4-4103-9561-494FE0F09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26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F2355-A234-40F1-A293-9CF1DC275BF9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858AF-DEC4-4103-9561-494FE0F09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79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like.net/uploads/posts/2022-11/1667721964_3-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739186"/>
            <a:ext cx="9144000" cy="23876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Художник изображает настроение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29943" y="66358"/>
            <a:ext cx="9144000" cy="1655762"/>
          </a:xfrm>
        </p:spPr>
        <p:txBody>
          <a:bodyPr/>
          <a:lstStyle/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b="1" kern="0" dirty="0">
                <a:ln w="1905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начальных классов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b="1" kern="0" dirty="0">
                <a:ln w="1905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</a:t>
            </a:r>
            <a:r>
              <a:rPr lang="ru-RU" b="1" kern="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ОШ </a:t>
            </a:r>
            <a:r>
              <a:rPr lang="ru-RU" b="1" kern="0" dirty="0">
                <a:ln w="1905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</a:t>
            </a:r>
            <a:r>
              <a:rPr lang="ru-RU" b="1" kern="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ru-RU" b="1" kern="0" dirty="0">
                <a:ln w="1905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</a:t>
            </a:r>
            <a:r>
              <a:rPr lang="ru-RU" b="1" kern="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Выкса</a:t>
            </a:r>
            <a:endParaRPr lang="ru-RU" b="1" kern="0" dirty="0">
              <a:ln w="1905"/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b="1" kern="0" dirty="0" err="1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Ящук</a:t>
            </a:r>
            <a:r>
              <a:rPr lang="ru-RU" b="1" kern="0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Дарья Сергеевна</a:t>
            </a:r>
            <a:endParaRPr lang="ru-RU" b="1" kern="0" dirty="0">
              <a:ln w="1905"/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3490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9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454" y="1437380"/>
            <a:ext cx="11519262" cy="2234462"/>
          </a:xfrm>
        </p:spPr>
        <p:txBody>
          <a:bodyPr>
            <a:normAutofit/>
          </a:bodyPr>
          <a:lstStyle/>
          <a:p>
            <a:pPr algn="ctr"/>
            <a:r>
              <a:rPr lang="ru-RU" sz="8000" dirty="0" smtClean="0"/>
              <a:t>Спасибо за урок!</a:t>
            </a:r>
            <a:endParaRPr lang="ru-RU" sz="8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4988" y="3671842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Выставка работ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70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97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3864429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Как вы думаете, насколько важны цвета в нашей жизни?</a:t>
            </a:r>
            <a:br>
              <a:rPr lang="ru-RU" dirty="0" smtClean="0"/>
            </a:br>
            <a:r>
              <a:rPr lang="ru-RU" dirty="0" smtClean="0"/>
              <a:t>Смогли бы мы прожить без них?</a:t>
            </a:r>
            <a:br>
              <a:rPr lang="ru-RU" dirty="0" smtClean="0"/>
            </a:br>
            <a:r>
              <a:rPr lang="ru-RU" dirty="0" smtClean="0"/>
              <a:t>Какое настроение было бы у вас, если бы мы жили в чёрно-белом мире?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778" y="578345"/>
            <a:ext cx="5484222" cy="585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69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9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2" name="Picture 4" descr="https://fsd.multiurok.ru/html/2019/12/21/s_5dfddbf35d783/1296230_15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977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97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156647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Какие цвета относятся к тёплым, а какие к холодным?</a:t>
            </a:r>
            <a:br>
              <a:rPr lang="ru-RU" dirty="0" smtClean="0"/>
            </a:br>
            <a:r>
              <a:rPr lang="ru-RU" dirty="0" smtClean="0"/>
              <a:t>Назовите их.</a:t>
            </a:r>
            <a:endParaRPr lang="ru-RU" dirty="0"/>
          </a:p>
        </p:txBody>
      </p:sp>
      <p:pic>
        <p:nvPicPr>
          <p:cNvPr id="5" name="Picture 2" descr="http://www.takya.ru/nuda/metodicheskoe-posobie-razrabotka-cvet-v-jivopisi-cvetovoj-krug/12.jpg"/>
          <p:cNvPicPr>
            <a:picLocks noChangeAspect="1" noChangeArrowheads="1"/>
          </p:cNvPicPr>
          <p:nvPr/>
        </p:nvPicPr>
        <p:blipFill>
          <a:blip r:embed="rId3" cstate="print">
            <a:lum bright="-12000" contrast="47000"/>
          </a:blip>
          <a:srcRect/>
          <a:stretch>
            <a:fillRect/>
          </a:stretch>
        </p:blipFill>
        <p:spPr bwMode="auto">
          <a:xfrm>
            <a:off x="5872927" y="1033463"/>
            <a:ext cx="5163156" cy="5143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2286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97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8196" y="876390"/>
            <a:ext cx="7949837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Жёлтый, оранжевый и красный — тёплые цвета.              К </a:t>
            </a:r>
            <a:r>
              <a:rPr lang="ru-RU" dirty="0" smtClean="0"/>
              <a:t>тёплым цветам относят охру, коричневый и бурый. Холодные цвета: синий, голубой, зелёный. Они напоминают лунный свет, лёд, снег — всё то, что                в природе действительно является холодным.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608" y="3151277"/>
            <a:ext cx="4358912" cy="33116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7867" y="2880769"/>
            <a:ext cx="2887150" cy="34503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898" y="3193494"/>
            <a:ext cx="2428595" cy="322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27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9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504"/>
            <a:ext cx="5326873" cy="39287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172" y="72505"/>
            <a:ext cx="5326873" cy="39287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0012" y="2902539"/>
            <a:ext cx="6437021" cy="39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28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9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561"/>
            <a:ext cx="5695406" cy="39065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75889"/>
            <a:ext cx="5695406" cy="39082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7132" y="2938860"/>
            <a:ext cx="5818822" cy="39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6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97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2074" y="658676"/>
            <a:ext cx="6799217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Выполним рисунок бабочки в тёплых и холодных цветах.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361" y="2107338"/>
            <a:ext cx="9682044" cy="341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70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97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6928" y="336460"/>
            <a:ext cx="10178143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Проработаем детали узора. И раскрасим половину бабочки в тёплых тонах, а вторую – в холодных.          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991" y="1094106"/>
            <a:ext cx="2620735" cy="55453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209" y="846229"/>
            <a:ext cx="3674745" cy="571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2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107</Words>
  <Application>Microsoft Office PowerPoint</Application>
  <PresentationFormat>Широкоэкранный</PresentationFormat>
  <Paragraphs>11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Художник изображает настроение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урок!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Художник изображает настроение</dc:title>
  <dc:creator>ClearSky</dc:creator>
  <cp:lastModifiedBy>ClearSky</cp:lastModifiedBy>
  <cp:revision>5</cp:revision>
  <dcterms:created xsi:type="dcterms:W3CDTF">2023-10-24T11:58:22Z</dcterms:created>
  <dcterms:modified xsi:type="dcterms:W3CDTF">2023-10-24T12:29:20Z</dcterms:modified>
</cp:coreProperties>
</file>