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7" r:id="rId2"/>
    <p:sldId id="257" r:id="rId3"/>
    <p:sldId id="258" r:id="rId4"/>
    <p:sldId id="259" r:id="rId5"/>
    <p:sldId id="262" r:id="rId6"/>
    <p:sldId id="263" r:id="rId7"/>
    <p:sldId id="264" r:id="rId8"/>
    <p:sldId id="309" r:id="rId9"/>
    <p:sldId id="265" r:id="rId10"/>
    <p:sldId id="266" r:id="rId11"/>
    <p:sldId id="267" r:id="rId12"/>
    <p:sldId id="308" r:id="rId13"/>
    <p:sldId id="268" r:id="rId14"/>
    <p:sldId id="296" r:id="rId15"/>
    <p:sldId id="297" r:id="rId16"/>
    <p:sldId id="298" r:id="rId17"/>
    <p:sldId id="299" r:id="rId18"/>
    <p:sldId id="310" r:id="rId19"/>
    <p:sldId id="300" r:id="rId20"/>
    <p:sldId id="301" r:id="rId21"/>
    <p:sldId id="270" r:id="rId22"/>
    <p:sldId id="273" r:id="rId23"/>
    <p:sldId id="302" r:id="rId24"/>
    <p:sldId id="303" r:id="rId25"/>
    <p:sldId id="304" r:id="rId26"/>
    <p:sldId id="305" r:id="rId27"/>
    <p:sldId id="307" r:id="rId28"/>
    <p:sldId id="306" r:id="rId29"/>
    <p:sldId id="276" r:id="rId30"/>
    <p:sldId id="277" r:id="rId31"/>
    <p:sldId id="314" r:id="rId32"/>
    <p:sldId id="279" r:id="rId33"/>
    <p:sldId id="280"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9" r:id="rId48"/>
    <p:sldId id="333" r:id="rId4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28" autoAdjust="0"/>
    <p:restoredTop sz="94660"/>
  </p:normalViewPr>
  <p:slideViewPr>
    <p:cSldViewPr>
      <p:cViewPr varScale="1">
        <p:scale>
          <a:sx n="68" d="100"/>
          <a:sy n="68" d="100"/>
        </p:scale>
        <p:origin x="-5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8300F-9677-49C6-93CD-E5D682FA6B54}" type="datetimeFigureOut">
              <a:rPr lang="ru-RU" smtClean="0"/>
              <a:pPr/>
              <a:t>26.03.2015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9680D-CB8C-4BD8-A0D8-C4471DEDFCC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F59680D-CB8C-4BD8-A0D8-C4471DEDFCC9}"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1551DE3-288F-4B01-AF6F-E00D923306AF}"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6B29FFF-D318-4BA5-8AF9-FE302C0B38BB}"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C3F504B-3321-4D22-9F13-453C58E1564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F6856DF-3360-4A77-A450-77609325F32B}"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CFF298E-869A-475D-99C4-54AA16E68270}"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281F0E8-EFB4-4ACD-AB63-589ED68A9617}"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48D99A5-CD04-43E7-9379-7F2B65C9E40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74CEB1B-2043-4B43-BEB4-416D58AC310D}"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F519BAE-D2B5-4F81-98B8-43F04DA3BD14}"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4235409-9783-45E0-82F4-7C54E6DDEB1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7784831-8C9A-4389-B207-E37EB62C182B}"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78CFA5F-7118-48E7-AB05-5423DC0F6A98}"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xml"/><Relationship Id="rId1" Type="http://schemas.openxmlformats.org/officeDocument/2006/relationships/audio" Target="file:///D:\Desktop\&#1084;&#1077;&#1088;&#1086;&#1087;&#1088;&#1080;&#1103;&#1090;&#1080;&#1077;\&#1072;&#1091;&#1076;&#1080;&#1088;&#1086;&#1074;&#1072;&#1085;&#1080;&#1077;\&#1087;&#1088;&#1072;&#1079;&#1076;&#1085;&#1080;&#1082;&#1080;\&#1079;&#1072;&#1076;&#1072;&#1085;&#1080;&#1077;%204.mp3"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9.xml"/><Relationship Id="rId18" Type="http://schemas.openxmlformats.org/officeDocument/2006/relationships/slide" Target="slide24.xml"/><Relationship Id="rId3" Type="http://schemas.openxmlformats.org/officeDocument/2006/relationships/slide" Target="slide5.xml"/><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7.xml"/><Relationship Id="rId17" Type="http://schemas.openxmlformats.org/officeDocument/2006/relationships/slide" Target="slide23.xml"/><Relationship Id="rId2" Type="http://schemas.openxmlformats.org/officeDocument/2006/relationships/slide" Target="slide4.xml"/><Relationship Id="rId16" Type="http://schemas.openxmlformats.org/officeDocument/2006/relationships/slide" Target="slide22.xml"/><Relationship Id="rId20"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7.xml"/><Relationship Id="rId15" Type="http://schemas.openxmlformats.org/officeDocument/2006/relationships/slide" Target="slide21.xml"/><Relationship Id="rId10" Type="http://schemas.openxmlformats.org/officeDocument/2006/relationships/slide" Target="slide14.xml"/><Relationship Id="rId19" Type="http://schemas.openxmlformats.org/officeDocument/2006/relationships/slide" Target="slide25.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audio" Target="file:///G:\&#1074;&#1085;&#1077;&#1082;&#1083;&#1072;&#1089;&#1089;&#1085;&#1086;&#1077;0\08%20Spotlight%205%20Test%20Booklet.mp3"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audio" Target="file:///D:\Desktop\&#1084;&#1077;&#1088;&#1086;&#1087;&#1088;&#1080;&#1103;&#1090;&#1080;&#1077;\&#1072;&#1091;&#1076;&#1080;&#1088;&#1086;&#1074;&#1072;&#1085;&#1080;&#1077;\cartoons\Pharrell%20Williams%20-%20Despicable%20Me.mp3" TargetMode="Externa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www.mypage.tsn.cc/jdw/images/MUSIC2.jpg" TargetMode="Externa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ideo" Target="file:///G:\&#1074;&#1085;&#1077;&#1082;&#1083;&#1072;&#1089;&#1089;&#1085;&#1086;&#1077;0\&#1043;&#1072;&#1076;&#1082;&#1080;&#1081;%20&#1103;%20%20Despicable%20Me%202010%20eng%20sub-&#1054;&#1073;&#1088;&#1077;&#1079;&#1082;&#1072;%2001.mp4" TargetMode="Externa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3.xml"/><Relationship Id="rId2" Type="http://schemas.openxmlformats.org/officeDocument/2006/relationships/slide" Target="slide29.xml"/><Relationship Id="rId16" Type="http://schemas.openxmlformats.org/officeDocument/2006/relationships/slide" Target="slide47.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2.xml"/><Relationship Id="rId5" Type="http://schemas.openxmlformats.org/officeDocument/2006/relationships/slide" Target="slide33.xml"/><Relationship Id="rId15" Type="http://schemas.openxmlformats.org/officeDocument/2006/relationships/slide" Target="slide46.xml"/><Relationship Id="rId10" Type="http://schemas.openxmlformats.org/officeDocument/2006/relationships/slide" Target="slide40.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5.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audio" Target="file:///D:\Desktop\&#1084;&#1077;&#1088;&#1086;&#1087;&#1088;&#1080;&#1103;&#1090;&#1080;&#1077;\&#1072;&#1091;&#1076;&#1080;&#1088;&#1086;&#1074;&#1072;&#1085;&#1080;&#1077;\&#1055;&#1055;&#1044;\Sp6-CD1(26).mp3"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ideo" Target="file:///G:\&#1054;&#1076;&#1080;&#1085;%20&#1076;&#1086;&#1084;&#1072;%20%20Home%20Alone%201990.360-&#1054;&#1073;&#1088;&#1077;&#1079;&#1082;&#1072;%2001-&#1054;&#1073;&#1088;&#1077;&#1079;&#1082;&#1072;%201%2001.mp4" TargetMode="Externa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C:\Users\User\AppData\Local\Microsoft\Windows\Temporary Internet Files\Content.Word\images (1).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pic>
        <p:nvPicPr>
          <p:cNvPr id="3" name="Picture 4" descr="j0398587"/>
          <p:cNvPicPr>
            <a:picLocks noChangeAspect="1" noChangeArrowheads="1"/>
          </p:cNvPicPr>
          <p:nvPr/>
        </p:nvPicPr>
        <p:blipFill>
          <a:blip r:embed="rId3" cstate="print"/>
          <a:srcRect/>
          <a:stretch>
            <a:fillRect/>
          </a:stretch>
        </p:blipFill>
        <p:spPr bwMode="auto">
          <a:xfrm>
            <a:off x="0" y="285729"/>
            <a:ext cx="3428992" cy="3102709"/>
          </a:xfrm>
          <a:prstGeom prst="rect">
            <a:avLst/>
          </a:prstGeom>
          <a:noFill/>
          <a:ln w="9525">
            <a:noFill/>
            <a:miter lim="800000"/>
            <a:headEnd/>
            <a:tailEnd/>
          </a:ln>
        </p:spPr>
      </p:pic>
      <p:sp>
        <p:nvSpPr>
          <p:cNvPr id="82947" name="Rectangle 3"/>
          <p:cNvSpPr>
            <a:spLocks noChangeArrowheads="1"/>
          </p:cNvSpPr>
          <p:nvPr/>
        </p:nvSpPr>
        <p:spPr bwMode="auto">
          <a:xfrm>
            <a:off x="3643306" y="5214950"/>
            <a:ext cx="571504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FF00"/>
                </a:solidFill>
                <a:effectLst/>
                <a:latin typeface="Monotype Corsiva" pitchFamily="66" charset="0"/>
                <a:ea typeface="Times New Roman" pitchFamily="18" charset="0"/>
              </a:rPr>
              <a:t>All our life is a game.</a:t>
            </a:r>
            <a:endParaRPr kumimoji="0" lang="ru-RU" sz="4000" b="1" i="0" u="none" strike="noStrike" cap="none" normalizeH="0" baseline="0" dirty="0" smtClean="0">
              <a:ln>
                <a:noFill/>
              </a:ln>
              <a:solidFill>
                <a:srgbClr val="FFFF00"/>
              </a:solidFill>
              <a:effectLst/>
              <a:latin typeface="Monotype Corsiva" pitchFamily="66" charset="0"/>
            </a:endParaRPr>
          </a:p>
          <a:p>
            <a:pPr marL="0" marR="0" lvl="0" indent="144463"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FFFF00"/>
                </a:solidFill>
                <a:effectLst/>
                <a:latin typeface="Monotype Corsiva" pitchFamily="66" charset="0"/>
                <a:ea typeface="Times New Roman" pitchFamily="18" charset="0"/>
              </a:rPr>
              <a:t>                </a:t>
            </a:r>
            <a:r>
              <a:rPr kumimoji="0" lang="en-US" sz="3200" b="1" i="1" u="none" strike="noStrike" cap="none" normalizeH="0" baseline="0" dirty="0" smtClean="0">
                <a:ln>
                  <a:noFill/>
                </a:ln>
                <a:solidFill>
                  <a:srgbClr val="FFFF00"/>
                </a:solidFill>
                <a:effectLst/>
                <a:latin typeface="Monotype Corsiva" pitchFamily="66" charset="0"/>
                <a:ea typeface="Times New Roman" pitchFamily="18" charset="0"/>
              </a:rPr>
              <a:t>William Shakespeare</a:t>
            </a:r>
            <a:endParaRPr kumimoji="0" lang="en-US" sz="3200" b="1" i="0" u="none" strike="noStrike" cap="none" normalizeH="0" baseline="0" dirty="0" smtClean="0">
              <a:ln>
                <a:noFill/>
              </a:ln>
              <a:solidFill>
                <a:srgbClr val="FFFF00"/>
              </a:solidFill>
              <a:effectLst/>
              <a:latin typeface="Monotype Corsiva" pitchFamily="66" charset="0"/>
            </a:endParaRPr>
          </a:p>
        </p:txBody>
      </p:sp>
      <p:sp>
        <p:nvSpPr>
          <p:cNvPr id="5" name="Прямоугольник 4"/>
          <p:cNvSpPr/>
          <p:nvPr/>
        </p:nvSpPr>
        <p:spPr>
          <a:xfrm>
            <a:off x="4479634" y="2967335"/>
            <a:ext cx="184731" cy="923330"/>
          </a:xfrm>
          <a:prstGeom prst="rect">
            <a:avLst/>
          </a:prstGeom>
          <a:noFill/>
        </p:spPr>
        <p:txBody>
          <a:bodyPr wrap="none" lIns="91440" tIns="45720" rIns="91440" bIns="45720">
            <a:spAutoFit/>
          </a:bodyPr>
          <a:lstStyle/>
          <a:p>
            <a:pPr algn="ct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TextBox 7"/>
          <p:cNvSpPr txBox="1"/>
          <p:nvPr/>
        </p:nvSpPr>
        <p:spPr>
          <a:xfrm>
            <a:off x="2714612" y="2428868"/>
            <a:ext cx="6032421" cy="2123658"/>
          </a:xfrm>
          <a:prstGeom prst="rect">
            <a:avLst/>
          </a:prstGeom>
          <a:noFill/>
        </p:spPr>
        <p:txBody>
          <a:bodyPr wrap="none" rtlCol="0">
            <a:spAutoFit/>
          </a:bodyPr>
          <a:lstStyle/>
          <a:p>
            <a:pPr algn="ctr"/>
            <a:r>
              <a:rPr lang="en-US" sz="6600" b="1" dirty="0" smtClean="0">
                <a:solidFill>
                  <a:srgbClr val="C00000"/>
                </a:solidFill>
                <a:latin typeface="Monotype Corsiva" pitchFamily="66" charset="0"/>
              </a:rPr>
              <a:t>General knowledge </a:t>
            </a:r>
          </a:p>
          <a:p>
            <a:pPr algn="ctr"/>
            <a:r>
              <a:rPr lang="en-US" sz="6600" b="1" dirty="0" smtClean="0">
                <a:solidFill>
                  <a:srgbClr val="C00000"/>
                </a:solidFill>
                <a:latin typeface="Monotype Corsiva" pitchFamily="66" charset="0"/>
              </a:rPr>
              <a:t>quiz</a:t>
            </a:r>
            <a:endParaRPr lang="ru-RU" sz="6600" b="1" dirty="0">
              <a:solidFill>
                <a:srgbClr val="C00000"/>
              </a:solidFill>
              <a:latin typeface="Monotype Corsiva"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85786" y="-642966"/>
            <a:ext cx="7847013" cy="2500306"/>
          </a:xfrm>
        </p:spPr>
        <p:txBody>
          <a:bodyPr/>
          <a:lstStyle/>
          <a:p>
            <a:r>
              <a:rPr lang="ru-RU" b="1" dirty="0">
                <a:solidFill>
                  <a:srgbClr val="FF3300"/>
                </a:solidFill>
              </a:rPr>
              <a:t>10 </a:t>
            </a:r>
            <a:r>
              <a:rPr lang="en-US" b="1" dirty="0" smtClean="0">
                <a:solidFill>
                  <a:srgbClr val="FF3300"/>
                </a:solidFill>
              </a:rPr>
              <a:t>points</a:t>
            </a:r>
            <a:r>
              <a:rPr lang="ru-RU" b="1" dirty="0" smtClean="0">
                <a:solidFill>
                  <a:srgbClr val="FF3300"/>
                </a:solidFill>
              </a:rPr>
              <a:t> </a:t>
            </a:r>
            <a:r>
              <a:rPr lang="en-US" b="1" dirty="0">
                <a:solidFill>
                  <a:srgbClr val="FF3300"/>
                </a:solidFill>
              </a:rPr>
              <a:t/>
            </a:r>
            <a:br>
              <a:rPr lang="en-US" b="1" dirty="0">
                <a:solidFill>
                  <a:srgbClr val="FF3300"/>
                </a:solidFill>
              </a:rPr>
            </a:br>
            <a:endParaRPr lang="ru-RU" dirty="0"/>
          </a:p>
        </p:txBody>
      </p:sp>
      <p:sp>
        <p:nvSpPr>
          <p:cNvPr id="13316" name="Text Box 4"/>
          <p:cNvSpPr txBox="1">
            <a:spLocks noChangeArrowheads="1"/>
          </p:cNvSpPr>
          <p:nvPr/>
        </p:nvSpPr>
        <p:spPr bwMode="auto">
          <a:xfrm>
            <a:off x="142845" y="6308725"/>
            <a:ext cx="1000132"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5" name="TextBox 4"/>
          <p:cNvSpPr txBox="1"/>
          <p:nvPr/>
        </p:nvSpPr>
        <p:spPr>
          <a:xfrm>
            <a:off x="357158" y="2000240"/>
            <a:ext cx="8594019" cy="2123658"/>
          </a:xfrm>
          <a:prstGeom prst="rect">
            <a:avLst/>
          </a:prstGeom>
          <a:noFill/>
        </p:spPr>
        <p:txBody>
          <a:bodyPr wrap="none" rtlCol="0">
            <a:spAutoFit/>
          </a:bodyPr>
          <a:lstStyle/>
          <a:p>
            <a:pPr algn="ctr"/>
            <a:r>
              <a:rPr lang="en-US" sz="6600" b="1" dirty="0" smtClean="0">
                <a:solidFill>
                  <a:srgbClr val="FFFF00"/>
                </a:solidFill>
                <a:latin typeface="Monotype Corsiva" pitchFamily="66" charset="0"/>
              </a:rPr>
              <a:t>Think of 5 popular holidays </a:t>
            </a:r>
          </a:p>
          <a:p>
            <a:pPr algn="ctr"/>
            <a:r>
              <a:rPr lang="en-US" sz="6600" b="1" dirty="0" smtClean="0">
                <a:solidFill>
                  <a:srgbClr val="FFFF00"/>
                </a:solidFill>
                <a:latin typeface="Monotype Corsiva" pitchFamily="66" charset="0"/>
              </a:rPr>
              <a:t>in the world.</a:t>
            </a:r>
            <a:endParaRPr lang="ru-RU" sz="6600" b="1" dirty="0">
              <a:solidFill>
                <a:srgbClr val="FFFF00"/>
              </a:solidFill>
              <a:latin typeface="Monotype Corsiva" pitchFamily="66"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11188" y="0"/>
            <a:ext cx="7991475" cy="2214555"/>
          </a:xfrm>
        </p:spPr>
        <p:txBody>
          <a:bodyPr/>
          <a:lstStyle/>
          <a:p>
            <a:r>
              <a:rPr lang="en-US" b="1" dirty="0">
                <a:solidFill>
                  <a:srgbClr val="FF3300"/>
                </a:solidFill>
              </a:rPr>
              <a:t>20 </a:t>
            </a:r>
            <a:r>
              <a:rPr lang="en-US" b="1" dirty="0" smtClean="0">
                <a:solidFill>
                  <a:srgbClr val="FF3300"/>
                </a:solidFill>
              </a:rPr>
              <a:t>points</a:t>
            </a:r>
            <a:r>
              <a:rPr lang="en-US" dirty="0"/>
              <a:t/>
            </a:r>
            <a:br>
              <a:rPr lang="en-US" dirty="0"/>
            </a:br>
            <a:endParaRPr lang="ru-RU" dirty="0"/>
          </a:p>
        </p:txBody>
      </p:sp>
      <p:sp>
        <p:nvSpPr>
          <p:cNvPr id="14340" name="Text Box 4"/>
          <p:cNvSpPr txBox="1">
            <a:spLocks noChangeArrowheads="1"/>
          </p:cNvSpPr>
          <p:nvPr/>
        </p:nvSpPr>
        <p:spPr bwMode="auto">
          <a:xfrm>
            <a:off x="0" y="6308725"/>
            <a:ext cx="1071539"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2050" name="Picture 2"/>
          <p:cNvPicPr>
            <a:picLocks noChangeAspect="1" noChangeArrowheads="1"/>
          </p:cNvPicPr>
          <p:nvPr/>
        </p:nvPicPr>
        <p:blipFill>
          <a:blip r:embed="rId3" cstate="print"/>
          <a:srcRect/>
          <a:stretch>
            <a:fillRect/>
          </a:stretch>
        </p:blipFill>
        <p:spPr bwMode="auto">
          <a:xfrm>
            <a:off x="0" y="2071678"/>
            <a:ext cx="9144000" cy="3857652"/>
          </a:xfrm>
          <a:prstGeom prst="rect">
            <a:avLst/>
          </a:prstGeom>
          <a:noFill/>
          <a:ln w="9525">
            <a:noFill/>
            <a:miter lim="800000"/>
            <a:headEnd/>
            <a:tailEnd/>
          </a:ln>
          <a:effectLst/>
        </p:spPr>
      </p:pic>
      <p:sp>
        <p:nvSpPr>
          <p:cNvPr id="7" name="TextBox 6"/>
          <p:cNvSpPr txBox="1"/>
          <p:nvPr/>
        </p:nvSpPr>
        <p:spPr>
          <a:xfrm>
            <a:off x="285720" y="1357298"/>
            <a:ext cx="8704627" cy="646331"/>
          </a:xfrm>
          <a:prstGeom prst="rect">
            <a:avLst/>
          </a:prstGeom>
          <a:noFill/>
        </p:spPr>
        <p:txBody>
          <a:bodyPr wrap="none" rtlCol="0">
            <a:spAutoFit/>
          </a:bodyPr>
          <a:lstStyle/>
          <a:p>
            <a:pPr algn="ctr"/>
            <a:r>
              <a:rPr lang="en-US" sz="3600" b="1" dirty="0" smtClean="0">
                <a:solidFill>
                  <a:srgbClr val="FFFF00"/>
                </a:solidFill>
                <a:latin typeface="Monotype Corsiva" pitchFamily="66" charset="0"/>
              </a:rPr>
              <a:t>Put the words in the correct order to make sentences.</a:t>
            </a:r>
            <a:endParaRPr lang="ru-RU" sz="3600" b="1" dirty="0">
              <a:solidFill>
                <a:srgbClr val="FFFF00"/>
              </a:solidFill>
              <a:latin typeface="Monotype Corsiva" pitchFamily="66"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subTitle" idx="1"/>
          </p:nvPr>
        </p:nvSpPr>
        <p:spPr/>
        <p:txBody>
          <a:bodyPr/>
          <a:lstStyle/>
          <a:p>
            <a:r>
              <a:rPr lang="en-US" sz="4000" b="1" u="sng" dirty="0" smtClean="0">
                <a:solidFill>
                  <a:schemeClr val="bg1"/>
                </a:solidFill>
              </a:rPr>
              <a:t>question</a:t>
            </a:r>
            <a:endParaRPr lang="ru-RU" sz="4000" b="1" u="sng" dirty="0">
              <a:solidFill>
                <a:schemeClr val="bg1"/>
              </a:solidFill>
            </a:endParaRPr>
          </a:p>
        </p:txBody>
      </p:sp>
      <p:sp>
        <p:nvSpPr>
          <p:cNvPr id="58373" name="Text Box 5"/>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7" name="Прямоугольник 6"/>
          <p:cNvSpPr/>
          <p:nvPr/>
        </p:nvSpPr>
        <p:spPr>
          <a:xfrm>
            <a:off x="1500166" y="2214555"/>
            <a:ext cx="6072230" cy="1200329"/>
          </a:xfrm>
          <a:prstGeom prst="rect">
            <a:avLst/>
          </a:prstGeom>
          <a:noFill/>
        </p:spPr>
        <p:txBody>
          <a:bodyPr wrap="square" lIns="91440" tIns="45720" rIns="91440" bIns="45720">
            <a:spAutoFit/>
          </a:bodyPr>
          <a:lstStyle/>
          <a:p>
            <a:pPr algn="ctr"/>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Misfortune</a:t>
            </a:r>
            <a:endParaRPr lang="ru-RU"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57158" y="357166"/>
            <a:ext cx="8350250" cy="642942"/>
          </a:xfrm>
        </p:spPr>
        <p:txBody>
          <a:bodyPr/>
          <a:lstStyle/>
          <a:p>
            <a:r>
              <a:rPr lang="en-US" b="1" dirty="0" smtClean="0">
                <a:solidFill>
                  <a:srgbClr val="FF3300"/>
                </a:solidFill>
              </a:rPr>
              <a:t>30 points</a:t>
            </a:r>
            <a:r>
              <a:rPr lang="en-US" dirty="0" smtClean="0"/>
              <a:t> </a:t>
            </a:r>
            <a:r>
              <a:rPr lang="en-US" dirty="0"/>
              <a:t/>
            </a:r>
            <a:br>
              <a:rPr lang="en-US" dirty="0"/>
            </a:br>
            <a:endParaRPr lang="ru-RU" dirty="0"/>
          </a:p>
        </p:txBody>
      </p:sp>
      <p:sp>
        <p:nvSpPr>
          <p:cNvPr id="15364" name="Text Box 4"/>
          <p:cNvSpPr txBox="1">
            <a:spLocks noChangeArrowheads="1"/>
          </p:cNvSpPr>
          <p:nvPr/>
        </p:nvSpPr>
        <p:spPr bwMode="auto">
          <a:xfrm>
            <a:off x="214283" y="6308725"/>
            <a:ext cx="928694"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3074" name="Picture 2"/>
          <p:cNvPicPr>
            <a:picLocks noChangeAspect="1" noChangeArrowheads="1"/>
          </p:cNvPicPr>
          <p:nvPr/>
        </p:nvPicPr>
        <p:blipFill>
          <a:blip r:embed="rId3" cstate="print"/>
          <a:srcRect/>
          <a:stretch>
            <a:fillRect/>
          </a:stretch>
        </p:blipFill>
        <p:spPr bwMode="auto">
          <a:xfrm>
            <a:off x="214282" y="1643050"/>
            <a:ext cx="8448675" cy="4643470"/>
          </a:xfrm>
          <a:prstGeom prst="rect">
            <a:avLst/>
          </a:prstGeom>
          <a:noFill/>
          <a:ln w="9525">
            <a:noFill/>
            <a:miter lim="800000"/>
            <a:headEnd/>
            <a:tailEnd/>
          </a:ln>
          <a:effectLst/>
        </p:spPr>
      </p:pic>
      <p:sp>
        <p:nvSpPr>
          <p:cNvPr id="6" name="TextBox 5"/>
          <p:cNvSpPr txBox="1"/>
          <p:nvPr/>
        </p:nvSpPr>
        <p:spPr>
          <a:xfrm>
            <a:off x="428596" y="1000108"/>
            <a:ext cx="8275022" cy="584775"/>
          </a:xfrm>
          <a:prstGeom prst="rect">
            <a:avLst/>
          </a:prstGeom>
          <a:noFill/>
        </p:spPr>
        <p:txBody>
          <a:bodyPr wrap="none" rtlCol="0">
            <a:spAutoFit/>
          </a:bodyPr>
          <a:lstStyle/>
          <a:p>
            <a:r>
              <a:rPr lang="en-US" sz="3200" b="1" dirty="0" smtClean="0">
                <a:solidFill>
                  <a:srgbClr val="FFFF00"/>
                </a:solidFill>
                <a:latin typeface="Monotype Corsiva" pitchFamily="66" charset="0"/>
              </a:rPr>
              <a:t>Describe the picture using the Present Continuous tense.</a:t>
            </a:r>
            <a:endParaRPr lang="ru-RU" sz="3200" b="1" dirty="0">
              <a:solidFill>
                <a:srgbClr val="FFFF00"/>
              </a:solidFill>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23850" y="285728"/>
            <a:ext cx="8350250" cy="1071570"/>
          </a:xfrm>
        </p:spPr>
        <p:txBody>
          <a:bodyPr/>
          <a:lstStyle/>
          <a:p>
            <a:r>
              <a:rPr lang="ru-RU" b="1" dirty="0">
                <a:solidFill>
                  <a:srgbClr val="FF3300"/>
                </a:solidFill>
              </a:rPr>
              <a:t>40 </a:t>
            </a:r>
            <a:r>
              <a:rPr lang="en-US" b="1" dirty="0" smtClean="0">
                <a:solidFill>
                  <a:srgbClr val="FF3300"/>
                </a:solidFill>
              </a:rPr>
              <a:t>points</a:t>
            </a:r>
            <a:r>
              <a:rPr lang="en-US" dirty="0"/>
              <a:t/>
            </a:r>
            <a:br>
              <a:rPr lang="en-US" dirty="0"/>
            </a:br>
            <a:endParaRPr lang="ru-RU" dirty="0"/>
          </a:p>
        </p:txBody>
      </p:sp>
      <p:sp>
        <p:nvSpPr>
          <p:cNvPr id="45059" name="Text Box 3"/>
          <p:cNvSpPr txBox="1">
            <a:spLocks noChangeArrowheads="1"/>
          </p:cNvSpPr>
          <p:nvPr/>
        </p:nvSpPr>
        <p:spPr bwMode="auto">
          <a:xfrm>
            <a:off x="428597" y="6308725"/>
            <a:ext cx="1143008" cy="366713"/>
          </a:xfrm>
          <a:prstGeom prst="rect">
            <a:avLst/>
          </a:prstGeom>
          <a:noFill/>
          <a:ln w="9525">
            <a:noFill/>
            <a:miter lim="800000"/>
            <a:headEnd/>
            <a:tailEnd/>
          </a:ln>
          <a:effectLst/>
        </p:spPr>
        <p:txBody>
          <a:bodyPr wrap="square">
            <a:spAutoFit/>
          </a:bodyPr>
          <a:lstStyle/>
          <a:p>
            <a:r>
              <a:rPr lang="ru-RU" dirty="0">
                <a:hlinkClick r:id="rId3" action="ppaction://hlinksldjump"/>
              </a:rPr>
              <a:t>далее</a:t>
            </a:r>
            <a:endParaRPr lang="ru-RU" dirty="0"/>
          </a:p>
        </p:txBody>
      </p:sp>
      <p:pic>
        <p:nvPicPr>
          <p:cNvPr id="4098" name="Picture 2"/>
          <p:cNvPicPr>
            <a:picLocks noChangeAspect="1" noChangeArrowheads="1"/>
          </p:cNvPicPr>
          <p:nvPr/>
        </p:nvPicPr>
        <p:blipFill>
          <a:blip r:embed="rId4" cstate="print"/>
          <a:srcRect/>
          <a:stretch>
            <a:fillRect/>
          </a:stretch>
        </p:blipFill>
        <p:spPr bwMode="auto">
          <a:xfrm>
            <a:off x="214282" y="1643050"/>
            <a:ext cx="8929718" cy="4238642"/>
          </a:xfrm>
          <a:prstGeom prst="rect">
            <a:avLst/>
          </a:prstGeom>
          <a:noFill/>
          <a:ln w="9525">
            <a:noFill/>
            <a:miter lim="800000"/>
            <a:headEnd/>
            <a:tailEnd/>
          </a:ln>
          <a:effectLst/>
        </p:spPr>
      </p:pic>
      <p:sp>
        <p:nvSpPr>
          <p:cNvPr id="6" name="TextBox 5"/>
          <p:cNvSpPr txBox="1"/>
          <p:nvPr/>
        </p:nvSpPr>
        <p:spPr>
          <a:xfrm>
            <a:off x="1357290" y="928670"/>
            <a:ext cx="5921814" cy="830997"/>
          </a:xfrm>
          <a:prstGeom prst="rect">
            <a:avLst/>
          </a:prstGeom>
          <a:noFill/>
        </p:spPr>
        <p:txBody>
          <a:bodyPr wrap="none" rtlCol="0">
            <a:spAutoFit/>
          </a:bodyPr>
          <a:lstStyle/>
          <a:p>
            <a:r>
              <a:rPr lang="en-US" sz="4800" b="1" dirty="0" smtClean="0">
                <a:solidFill>
                  <a:srgbClr val="FFFF00"/>
                </a:solidFill>
                <a:latin typeface="Monotype Corsiva" pitchFamily="66" charset="0"/>
              </a:rPr>
              <a:t>Listen and fill in the gaps.</a:t>
            </a:r>
            <a:endParaRPr lang="ru-RU" sz="4800" b="1" dirty="0">
              <a:solidFill>
                <a:srgbClr val="FFFF00"/>
              </a:solidFill>
              <a:latin typeface="Monotype Corsiva" pitchFamily="66" charset="0"/>
            </a:endParaRPr>
          </a:p>
        </p:txBody>
      </p:sp>
      <p:pic>
        <p:nvPicPr>
          <p:cNvPr id="7" name="задание 4.mp3">
            <a:hlinkClick r:id="" action="ppaction://media"/>
          </p:cNvPr>
          <p:cNvPicPr>
            <a:picLocks noRot="1" noChangeAspect="1"/>
          </p:cNvPicPr>
          <p:nvPr>
            <a:audioFile r:link="rId1"/>
          </p:nvPr>
        </p:nvPicPr>
        <p:blipFill>
          <a:blip r:embed="rId5"/>
          <a:stretch>
            <a:fillRect/>
          </a:stretch>
        </p:blipFill>
        <p:spPr>
          <a:xfrm>
            <a:off x="7786710" y="5929330"/>
            <a:ext cx="1143008" cy="714380"/>
          </a:xfrm>
          <a:prstGeom prst="rect">
            <a:avLst/>
          </a:prstGeom>
        </p:spPr>
      </p:pic>
    </p:spTree>
  </p:cSld>
  <p:clrMapOvr>
    <a:masterClrMapping/>
  </p:clrMapOvr>
  <p:transition>
    <p:wipe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47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47108" name="Rectangle 4"/>
          <p:cNvSpPr>
            <a:spLocks noChangeArrowheads="1"/>
          </p:cNvSpPr>
          <p:nvPr/>
        </p:nvSpPr>
        <p:spPr bwMode="auto">
          <a:xfrm>
            <a:off x="1371600" y="3886200"/>
            <a:ext cx="6400800" cy="1752600"/>
          </a:xfrm>
          <a:prstGeom prst="rect">
            <a:avLst/>
          </a:prstGeom>
          <a:noFill/>
          <a:ln w="9525">
            <a:noFill/>
            <a:miter lim="800000"/>
            <a:headEnd/>
            <a:tailEnd/>
          </a:ln>
          <a:effectLst/>
        </p:spPr>
        <p:txBody>
          <a:bodyPr/>
          <a:lstStyle/>
          <a:p>
            <a:pPr marL="342900" indent="-342900" algn="ctr">
              <a:spcBef>
                <a:spcPct val="20000"/>
              </a:spcBef>
            </a:pPr>
            <a:r>
              <a:rPr lang="en-US" sz="4000" b="1" u="sng" dirty="0" smtClean="0">
                <a:solidFill>
                  <a:schemeClr val="bg1"/>
                </a:solidFill>
              </a:rPr>
              <a:t>question</a:t>
            </a:r>
            <a:endParaRPr lang="ru-RU" sz="4000" b="1" u="sng" dirty="0">
              <a:solidFill>
                <a:schemeClr val="bg1"/>
              </a:solidFill>
            </a:endParaRPr>
          </a:p>
        </p:txBody>
      </p:sp>
      <p:sp>
        <p:nvSpPr>
          <p:cNvPr id="7" name="Прямоугольник 6"/>
          <p:cNvSpPr/>
          <p:nvPr/>
        </p:nvSpPr>
        <p:spPr>
          <a:xfrm>
            <a:off x="1595866" y="1785926"/>
            <a:ext cx="5952270" cy="1446550"/>
          </a:xfrm>
          <a:prstGeom prst="rect">
            <a:avLst/>
          </a:prstGeom>
          <a:noFill/>
        </p:spPr>
        <p:txBody>
          <a:bodyPr wrap="square" lIns="91440" tIns="45720" rIns="91440" bIns="45720">
            <a:spAutoFit/>
          </a:bodyPr>
          <a:lstStyle/>
          <a:p>
            <a:pPr algn="ctr"/>
            <a:r>
              <a:rPr lang="en-US" sz="8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Game</a:t>
            </a:r>
            <a:endParaRPr lang="ru-RU" sz="8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
            <a:ext cx="8229600" cy="785793"/>
          </a:xfrm>
        </p:spPr>
        <p:txBody>
          <a:bodyPr/>
          <a:lstStyle/>
          <a:p>
            <a:r>
              <a:rPr lang="en-US" sz="4000" b="1" dirty="0">
                <a:solidFill>
                  <a:srgbClr val="FF3300"/>
                </a:solidFill>
              </a:rPr>
              <a:t>5</a:t>
            </a:r>
            <a:r>
              <a:rPr lang="ru-RU" sz="4000" b="1" dirty="0">
                <a:solidFill>
                  <a:srgbClr val="FF3300"/>
                </a:solidFill>
              </a:rPr>
              <a:t>0 </a:t>
            </a:r>
            <a:r>
              <a:rPr lang="en-US" sz="4000" b="1" dirty="0" smtClean="0">
                <a:solidFill>
                  <a:srgbClr val="FF3300"/>
                </a:solidFill>
              </a:rPr>
              <a:t>points</a:t>
            </a:r>
            <a:endParaRPr lang="ru-RU" sz="4000" b="1" dirty="0">
              <a:solidFill>
                <a:srgbClr val="FF3300"/>
              </a:solidFill>
            </a:endParaRPr>
          </a:p>
        </p:txBody>
      </p:sp>
      <p:sp>
        <p:nvSpPr>
          <p:cNvPr id="48132" name="Text Box 4"/>
          <p:cNvSpPr txBox="1">
            <a:spLocks noChangeArrowheads="1"/>
          </p:cNvSpPr>
          <p:nvPr/>
        </p:nvSpPr>
        <p:spPr bwMode="auto">
          <a:xfrm>
            <a:off x="1" y="6308725"/>
            <a:ext cx="1071538"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7" name="Рисунок 6" descr="D:\Desktop\images (2).jpg"/>
          <p:cNvPicPr/>
          <p:nvPr/>
        </p:nvPicPr>
        <p:blipFill>
          <a:blip r:embed="rId3" cstate="print"/>
          <a:srcRect/>
          <a:stretch>
            <a:fillRect/>
          </a:stretch>
        </p:blipFill>
        <p:spPr bwMode="auto">
          <a:xfrm>
            <a:off x="4714876" y="1285860"/>
            <a:ext cx="2000264" cy="2143140"/>
          </a:xfrm>
          <a:prstGeom prst="rect">
            <a:avLst/>
          </a:prstGeom>
          <a:ln w="88900" cap="sq" cmpd="thickThin">
            <a:solidFill>
              <a:srgbClr val="000000"/>
            </a:solidFill>
            <a:prstDash val="solid"/>
            <a:miter lim="800000"/>
          </a:ln>
          <a:effectLst>
            <a:innerShdw blurRad="76200">
              <a:srgbClr val="000000"/>
            </a:innerShdw>
          </a:effectLst>
        </p:spPr>
      </p:pic>
      <p:pic>
        <p:nvPicPr>
          <p:cNvPr id="8" name="Рисунок 7" descr="D:\Desktop\скачанные файлы (2).jpg"/>
          <p:cNvPicPr/>
          <p:nvPr/>
        </p:nvPicPr>
        <p:blipFill>
          <a:blip r:embed="rId4" cstate="print"/>
          <a:srcRect/>
          <a:stretch>
            <a:fillRect/>
          </a:stretch>
        </p:blipFill>
        <p:spPr bwMode="auto">
          <a:xfrm>
            <a:off x="0" y="1285860"/>
            <a:ext cx="2285984" cy="2143140"/>
          </a:xfrm>
          <a:prstGeom prst="rect">
            <a:avLst/>
          </a:prstGeom>
          <a:ln w="88900" cap="sq" cmpd="thickThin">
            <a:solidFill>
              <a:srgbClr val="000000"/>
            </a:solidFill>
            <a:prstDash val="solid"/>
            <a:miter lim="800000"/>
          </a:ln>
          <a:effectLst>
            <a:innerShdw blurRad="76200">
              <a:srgbClr val="000000"/>
            </a:innerShdw>
          </a:effectLst>
        </p:spPr>
      </p:pic>
      <p:pic>
        <p:nvPicPr>
          <p:cNvPr id="9" name="Рисунок 8" descr="D:\Desktop\скачанные файлы (3).jpg"/>
          <p:cNvPicPr/>
          <p:nvPr/>
        </p:nvPicPr>
        <p:blipFill>
          <a:blip r:embed="rId5" cstate="print"/>
          <a:srcRect/>
          <a:stretch>
            <a:fillRect/>
          </a:stretch>
        </p:blipFill>
        <p:spPr bwMode="auto">
          <a:xfrm>
            <a:off x="2357422" y="1643050"/>
            <a:ext cx="2286016" cy="2071702"/>
          </a:xfrm>
          <a:prstGeom prst="rect">
            <a:avLst/>
          </a:prstGeom>
          <a:ln w="88900" cap="sq" cmpd="thickThin">
            <a:solidFill>
              <a:srgbClr val="000000"/>
            </a:solidFill>
            <a:prstDash val="solid"/>
            <a:miter lim="800000"/>
          </a:ln>
          <a:effectLst>
            <a:innerShdw blurRad="76200">
              <a:srgbClr val="000000"/>
            </a:innerShdw>
          </a:effectLst>
        </p:spPr>
      </p:pic>
      <p:pic>
        <p:nvPicPr>
          <p:cNvPr id="10" name="Рисунок 9" descr="D:\Desktop\images (3).jpg"/>
          <p:cNvPicPr/>
          <p:nvPr/>
        </p:nvPicPr>
        <p:blipFill>
          <a:blip r:embed="rId6" cstate="print"/>
          <a:srcRect/>
          <a:stretch>
            <a:fillRect/>
          </a:stretch>
        </p:blipFill>
        <p:spPr bwMode="auto">
          <a:xfrm>
            <a:off x="6786578" y="1571612"/>
            <a:ext cx="2357422" cy="2286016"/>
          </a:xfrm>
          <a:prstGeom prst="rect">
            <a:avLst/>
          </a:prstGeom>
          <a:ln w="88900" cap="sq" cmpd="thickThin">
            <a:solidFill>
              <a:srgbClr val="000000"/>
            </a:solidFill>
            <a:prstDash val="solid"/>
            <a:miter lim="800000"/>
          </a:ln>
          <a:effectLst>
            <a:innerShdw blurRad="76200">
              <a:srgbClr val="000000"/>
            </a:innerShdw>
          </a:effectLst>
        </p:spPr>
      </p:pic>
      <p:sp>
        <p:nvSpPr>
          <p:cNvPr id="11" name="Прямоугольник 10"/>
          <p:cNvSpPr/>
          <p:nvPr/>
        </p:nvSpPr>
        <p:spPr>
          <a:xfrm>
            <a:off x="0" y="3500438"/>
            <a:ext cx="2285984" cy="357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C00000"/>
                </a:solidFill>
                <a:latin typeface="Monotype Corsiva" pitchFamily="66" charset="0"/>
              </a:rPr>
              <a:t>St. Valentine’s Day</a:t>
            </a:r>
            <a:endParaRPr lang="ru-RU" sz="2000" b="1" dirty="0">
              <a:solidFill>
                <a:srgbClr val="C00000"/>
              </a:solidFill>
              <a:latin typeface="Monotype Corsiva" pitchFamily="66" charset="0"/>
            </a:endParaRPr>
          </a:p>
        </p:txBody>
      </p:sp>
      <p:sp>
        <p:nvSpPr>
          <p:cNvPr id="12" name="Прямоугольник 11"/>
          <p:cNvSpPr/>
          <p:nvPr/>
        </p:nvSpPr>
        <p:spPr>
          <a:xfrm>
            <a:off x="6786578" y="1214422"/>
            <a:ext cx="2357422" cy="357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C00000"/>
                </a:solidFill>
                <a:latin typeface="Monotype Corsiva" pitchFamily="66" charset="0"/>
              </a:rPr>
              <a:t>Guy Fawkes Night</a:t>
            </a:r>
            <a:endParaRPr lang="ru-RU" b="1" dirty="0">
              <a:solidFill>
                <a:srgbClr val="C00000"/>
              </a:solidFill>
              <a:latin typeface="Monotype Corsiva" pitchFamily="66" charset="0"/>
            </a:endParaRPr>
          </a:p>
        </p:txBody>
      </p:sp>
      <p:sp>
        <p:nvSpPr>
          <p:cNvPr id="13" name="Прямоугольник 12"/>
          <p:cNvSpPr/>
          <p:nvPr/>
        </p:nvSpPr>
        <p:spPr>
          <a:xfrm>
            <a:off x="2357422" y="1214422"/>
            <a:ext cx="2285984" cy="357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C00000"/>
                </a:solidFill>
                <a:latin typeface="Monotype Corsiva" pitchFamily="66" charset="0"/>
              </a:rPr>
              <a:t>Christmas</a:t>
            </a:r>
            <a:endParaRPr lang="ru-RU" sz="2000" b="1" dirty="0">
              <a:solidFill>
                <a:srgbClr val="C00000"/>
              </a:solidFill>
              <a:latin typeface="Monotype Corsiva" pitchFamily="66" charset="0"/>
            </a:endParaRPr>
          </a:p>
        </p:txBody>
      </p:sp>
      <p:sp>
        <p:nvSpPr>
          <p:cNvPr id="14" name="Прямоугольник 13"/>
          <p:cNvSpPr/>
          <p:nvPr/>
        </p:nvSpPr>
        <p:spPr>
          <a:xfrm>
            <a:off x="4714876" y="3500438"/>
            <a:ext cx="2071702" cy="357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rgbClr val="C00000"/>
                </a:solidFill>
                <a:latin typeface="Monotype Corsiva" pitchFamily="66" charset="0"/>
              </a:rPr>
              <a:t>Halloween</a:t>
            </a:r>
            <a:endParaRPr lang="ru-RU" b="1" dirty="0">
              <a:solidFill>
                <a:srgbClr val="C00000"/>
              </a:solidFill>
              <a:latin typeface="Monotype Corsiva" pitchFamily="66" charset="0"/>
            </a:endParaRPr>
          </a:p>
        </p:txBody>
      </p:sp>
      <p:sp>
        <p:nvSpPr>
          <p:cNvPr id="15" name="TextBox 14"/>
          <p:cNvSpPr txBox="1"/>
          <p:nvPr/>
        </p:nvSpPr>
        <p:spPr>
          <a:xfrm>
            <a:off x="582041" y="3929066"/>
            <a:ext cx="8561959" cy="2623795"/>
          </a:xfrm>
          <a:prstGeom prst="rect">
            <a:avLst/>
          </a:prstGeom>
          <a:noFill/>
        </p:spPr>
        <p:txBody>
          <a:bodyPr wrap="none" rtlCol="0">
            <a:spAutoFit/>
          </a:bodyPr>
          <a:lstStyle/>
          <a:p>
            <a:pPr marL="342900" indent="-342900">
              <a:lnSpc>
                <a:spcPct val="150000"/>
              </a:lnSpc>
              <a:buAutoNum type="alphaUcPeriod"/>
            </a:pPr>
            <a:r>
              <a:rPr lang="en-US" sz="2800" b="1" dirty="0" smtClean="0">
                <a:solidFill>
                  <a:srgbClr val="FFFF00"/>
                </a:solidFill>
                <a:latin typeface="Monotype Corsiva" pitchFamily="66" charset="0"/>
              </a:rPr>
              <a:t>They celebrate the birthday of Christ</a:t>
            </a:r>
          </a:p>
          <a:p>
            <a:pPr marL="342900" indent="-342900">
              <a:lnSpc>
                <a:spcPct val="150000"/>
              </a:lnSpc>
              <a:buAutoNum type="alphaUcPeriod"/>
            </a:pPr>
            <a:r>
              <a:rPr lang="en-US" sz="2800" b="1" dirty="0" smtClean="0">
                <a:solidFill>
                  <a:srgbClr val="FFFF00"/>
                </a:solidFill>
                <a:latin typeface="Monotype Corsiva" pitchFamily="66" charset="0"/>
              </a:rPr>
              <a:t>They burn a lot of fires on this day.</a:t>
            </a:r>
          </a:p>
          <a:p>
            <a:pPr marL="342900" indent="-342900">
              <a:lnSpc>
                <a:spcPct val="150000"/>
              </a:lnSpc>
              <a:buAutoNum type="alphaUcPeriod"/>
            </a:pPr>
            <a:r>
              <a:rPr lang="en-US" sz="2800" b="1" dirty="0" smtClean="0">
                <a:solidFill>
                  <a:srgbClr val="FFFF00"/>
                </a:solidFill>
                <a:latin typeface="Monotype Corsiva" pitchFamily="66" charset="0"/>
              </a:rPr>
              <a:t>The symbols of this holiday are roses, hearts and sweets.</a:t>
            </a:r>
          </a:p>
          <a:p>
            <a:pPr marL="342900" indent="-342900">
              <a:lnSpc>
                <a:spcPct val="150000"/>
              </a:lnSpc>
              <a:buAutoNum type="alphaUcPeriod"/>
            </a:pPr>
            <a:r>
              <a:rPr lang="en-US" sz="2800" b="1" dirty="0" smtClean="0">
                <a:solidFill>
                  <a:srgbClr val="FFFF00"/>
                </a:solidFill>
                <a:latin typeface="Monotype Corsiva" pitchFamily="66" charset="0"/>
              </a:rPr>
              <a:t>Children like to go from house to house and say “Treat or trick!”</a:t>
            </a:r>
            <a:endParaRPr lang="ru-RU" sz="2800" b="1" dirty="0">
              <a:solidFill>
                <a:srgbClr val="FFFF00"/>
              </a:solidFill>
              <a:latin typeface="Monotype Corsiva" pitchFamily="66" charset="0"/>
            </a:endParaRPr>
          </a:p>
        </p:txBody>
      </p:sp>
      <p:sp>
        <p:nvSpPr>
          <p:cNvPr id="16" name="TextBox 15"/>
          <p:cNvSpPr txBox="1"/>
          <p:nvPr/>
        </p:nvSpPr>
        <p:spPr>
          <a:xfrm>
            <a:off x="1142976" y="642918"/>
            <a:ext cx="6484467" cy="646331"/>
          </a:xfrm>
          <a:prstGeom prst="rect">
            <a:avLst/>
          </a:prstGeom>
          <a:noFill/>
        </p:spPr>
        <p:txBody>
          <a:bodyPr wrap="none" rtlCol="0">
            <a:spAutoFit/>
          </a:bodyPr>
          <a:lstStyle/>
          <a:p>
            <a:r>
              <a:rPr lang="en-US" sz="3600" b="1" dirty="0" smtClean="0">
                <a:solidFill>
                  <a:srgbClr val="FFFF00"/>
                </a:solidFill>
                <a:latin typeface="Monotype Corsiva" pitchFamily="66" charset="0"/>
              </a:rPr>
              <a:t>What holiday is it? Choose A, B, C, D.</a:t>
            </a:r>
            <a:endParaRPr lang="ru-RU" sz="3600" b="1" dirty="0">
              <a:solidFill>
                <a:srgbClr val="FFFF00"/>
              </a:solidFill>
              <a:latin typeface="Monotype Corsiva" pitchFamily="66" charset="0"/>
            </a:endParaRP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49158" name="Rectangle 6"/>
          <p:cNvSpPr>
            <a:spLocks noChangeArrowheads="1"/>
          </p:cNvSpPr>
          <p:nvPr/>
        </p:nvSpPr>
        <p:spPr bwMode="auto">
          <a:xfrm>
            <a:off x="1371600" y="3886200"/>
            <a:ext cx="6400800" cy="1752600"/>
          </a:xfrm>
          <a:prstGeom prst="rect">
            <a:avLst/>
          </a:prstGeom>
          <a:noFill/>
          <a:ln w="9525">
            <a:noFill/>
            <a:miter lim="800000"/>
            <a:headEnd/>
            <a:tailEnd/>
          </a:ln>
          <a:effectLst/>
        </p:spPr>
        <p:txBody>
          <a:bodyPr/>
          <a:lstStyle/>
          <a:p>
            <a:pPr marL="342900" indent="-342900" algn="ctr">
              <a:spcBef>
                <a:spcPct val="20000"/>
              </a:spcBef>
            </a:pPr>
            <a:r>
              <a:rPr lang="en-US" sz="4000" b="1" u="sng" dirty="0" smtClean="0">
                <a:solidFill>
                  <a:schemeClr val="bg1"/>
                </a:solidFill>
              </a:rPr>
              <a:t>question</a:t>
            </a:r>
            <a:endParaRPr lang="ru-RU" sz="4000" b="1" u="sng" dirty="0">
              <a:solidFill>
                <a:schemeClr val="bg1"/>
              </a:solidFill>
            </a:endParaRPr>
          </a:p>
        </p:txBody>
      </p:sp>
      <p:sp>
        <p:nvSpPr>
          <p:cNvPr id="49159" name="Text Box 7"/>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5" name="Прямоугольник 4"/>
          <p:cNvSpPr/>
          <p:nvPr/>
        </p:nvSpPr>
        <p:spPr>
          <a:xfrm>
            <a:off x="1142976" y="2071678"/>
            <a:ext cx="7090368" cy="1323439"/>
          </a:xfrm>
          <a:prstGeom prst="rect">
            <a:avLst/>
          </a:prstGeom>
          <a:noFill/>
        </p:spPr>
        <p:txBody>
          <a:bodyPr wrap="square" lIns="91440" tIns="45720" rIns="91440" bIns="45720">
            <a:spAutoFit/>
          </a:bodyPr>
          <a:lstStyle/>
          <a:p>
            <a:pPr algn="ctr"/>
            <a:r>
              <a:rPr lang="en-US"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Fortune</a:t>
            </a:r>
            <a:endParaRPr lang="ru-RU"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1000108"/>
          </a:xfrm>
        </p:spPr>
        <p:txBody>
          <a:bodyPr/>
          <a:lstStyle/>
          <a:p>
            <a:r>
              <a:rPr lang="ru-RU" sz="4800" b="1" dirty="0">
                <a:solidFill>
                  <a:srgbClr val="FF3300"/>
                </a:solidFill>
              </a:rPr>
              <a:t>10 </a:t>
            </a:r>
            <a:r>
              <a:rPr lang="en-US" sz="4800" b="1" dirty="0" smtClean="0">
                <a:solidFill>
                  <a:srgbClr val="FF3300"/>
                </a:solidFill>
              </a:rPr>
              <a:t>points</a:t>
            </a:r>
            <a:endParaRPr lang="ru-RU" sz="4800" b="1" dirty="0">
              <a:solidFill>
                <a:srgbClr val="FF3300"/>
              </a:solidFill>
            </a:endParaRPr>
          </a:p>
        </p:txBody>
      </p:sp>
      <p:sp>
        <p:nvSpPr>
          <p:cNvPr id="60421" name="Text Box 5"/>
          <p:cNvSpPr txBox="1">
            <a:spLocks noChangeArrowheads="1"/>
          </p:cNvSpPr>
          <p:nvPr/>
        </p:nvSpPr>
        <p:spPr bwMode="auto">
          <a:xfrm>
            <a:off x="0" y="0"/>
            <a:ext cx="1071537" cy="369332"/>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8" name="TextBox 7"/>
          <p:cNvSpPr txBox="1"/>
          <p:nvPr/>
        </p:nvSpPr>
        <p:spPr>
          <a:xfrm>
            <a:off x="0" y="2143116"/>
            <a:ext cx="9026831" cy="1938992"/>
          </a:xfrm>
          <a:prstGeom prst="rect">
            <a:avLst/>
          </a:prstGeom>
          <a:noFill/>
        </p:spPr>
        <p:txBody>
          <a:bodyPr wrap="none" rtlCol="0">
            <a:spAutoFit/>
          </a:bodyPr>
          <a:lstStyle/>
          <a:p>
            <a:pPr algn="ctr"/>
            <a:r>
              <a:rPr lang="en-US" sz="4000" b="1" dirty="0" smtClean="0">
                <a:solidFill>
                  <a:srgbClr val="FFFF00"/>
                </a:solidFill>
                <a:latin typeface="Monotype Corsiva" pitchFamily="66" charset="0"/>
              </a:rPr>
              <a:t>Name all  the adverbs of frequency used in </a:t>
            </a:r>
          </a:p>
          <a:p>
            <a:pPr algn="ctr"/>
            <a:r>
              <a:rPr lang="en-US" sz="4000" b="1" dirty="0" smtClean="0">
                <a:solidFill>
                  <a:srgbClr val="FFFF00"/>
                </a:solidFill>
                <a:latin typeface="Monotype Corsiva" pitchFamily="66" charset="0"/>
              </a:rPr>
              <a:t>the Present Simple Tense. Where do we use them </a:t>
            </a:r>
          </a:p>
          <a:p>
            <a:pPr algn="ctr"/>
            <a:r>
              <a:rPr lang="en-US" sz="4000" b="1" dirty="0" smtClean="0">
                <a:solidFill>
                  <a:srgbClr val="FFFF00"/>
                </a:solidFill>
                <a:latin typeface="Monotype Corsiva" pitchFamily="66" charset="0"/>
              </a:rPr>
              <a:t>in a sentence?</a:t>
            </a:r>
            <a:endParaRPr lang="ru-RU" sz="4000" b="1" dirty="0">
              <a:solidFill>
                <a:srgbClr val="FFFF00"/>
              </a:solidFill>
              <a:latin typeface="Monotype Corsiva" pitchFamily="66" charset="0"/>
            </a:endParaRPr>
          </a:p>
        </p:txBody>
      </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
            <a:ext cx="8229600" cy="1000107"/>
          </a:xfrm>
        </p:spPr>
        <p:txBody>
          <a:bodyPr/>
          <a:lstStyle/>
          <a:p>
            <a:r>
              <a:rPr lang="ru-RU" b="1" dirty="0" smtClean="0">
                <a:solidFill>
                  <a:srgbClr val="FF3300"/>
                </a:solidFill>
              </a:rPr>
              <a:t>20</a:t>
            </a:r>
            <a:r>
              <a:rPr lang="en-US" b="1" dirty="0" smtClean="0">
                <a:solidFill>
                  <a:srgbClr val="FF3300"/>
                </a:solidFill>
              </a:rPr>
              <a:t> points</a:t>
            </a:r>
            <a:endParaRPr lang="ru-RU" b="1" dirty="0">
              <a:solidFill>
                <a:srgbClr val="FF3300"/>
              </a:solidFill>
            </a:endParaRPr>
          </a:p>
        </p:txBody>
      </p:sp>
      <p:sp>
        <p:nvSpPr>
          <p:cNvPr id="50180" name="Text Box 4"/>
          <p:cNvSpPr txBox="1">
            <a:spLocks noChangeArrowheads="1"/>
          </p:cNvSpPr>
          <p:nvPr/>
        </p:nvSpPr>
        <p:spPr bwMode="auto">
          <a:xfrm>
            <a:off x="214283" y="6308725"/>
            <a:ext cx="1000132"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6" name="Рисунок 5"/>
          <p:cNvPicPr/>
          <p:nvPr/>
        </p:nvPicPr>
        <p:blipFill>
          <a:blip r:embed="rId3" cstate="print"/>
          <a:srcRect/>
          <a:stretch>
            <a:fillRect/>
          </a:stretch>
        </p:blipFill>
        <p:spPr bwMode="auto">
          <a:xfrm>
            <a:off x="1571604" y="2071678"/>
            <a:ext cx="5940425" cy="4522123"/>
          </a:xfrm>
          <a:prstGeom prst="ellipse">
            <a:avLst/>
          </a:prstGeom>
          <a:noFill/>
          <a:ln w="9525">
            <a:noFill/>
            <a:miter lim="800000"/>
            <a:headEnd/>
            <a:tailEnd/>
          </a:ln>
        </p:spPr>
      </p:pic>
      <p:sp>
        <p:nvSpPr>
          <p:cNvPr id="7" name="TextBox 6"/>
          <p:cNvSpPr txBox="1"/>
          <p:nvPr/>
        </p:nvSpPr>
        <p:spPr>
          <a:xfrm>
            <a:off x="500034" y="1000108"/>
            <a:ext cx="7558479" cy="1200329"/>
          </a:xfrm>
          <a:prstGeom prst="rect">
            <a:avLst/>
          </a:prstGeom>
          <a:noFill/>
        </p:spPr>
        <p:txBody>
          <a:bodyPr wrap="none" rtlCol="0">
            <a:spAutoFit/>
          </a:bodyPr>
          <a:lstStyle/>
          <a:p>
            <a:pPr algn="ctr"/>
            <a:r>
              <a:rPr lang="en-US" sz="3600" b="1" dirty="0" smtClean="0">
                <a:solidFill>
                  <a:srgbClr val="FFFF00"/>
                </a:solidFill>
                <a:latin typeface="Monotype Corsiva" pitchFamily="66" charset="0"/>
              </a:rPr>
              <a:t>Look at the pictures and say what Sally does </a:t>
            </a:r>
          </a:p>
          <a:p>
            <a:pPr algn="ctr"/>
            <a:r>
              <a:rPr lang="en-US" sz="3600" b="1" dirty="0" smtClean="0">
                <a:solidFill>
                  <a:srgbClr val="FFFF00"/>
                </a:solidFill>
                <a:latin typeface="Monotype Corsiva" pitchFamily="66" charset="0"/>
              </a:rPr>
              <a:t>during the day.</a:t>
            </a:r>
            <a:endParaRPr lang="ru-RU" sz="3600" b="1" dirty="0">
              <a:solidFill>
                <a:srgbClr val="FFFF00"/>
              </a:solidFill>
              <a:latin typeface="Monotype Corsiva" pitchFamily="66" charset="0"/>
            </a:endParaRP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graphicFrame>
        <p:nvGraphicFramePr>
          <p:cNvPr id="3176" name="Group 104"/>
          <p:cNvGraphicFramePr>
            <a:graphicFrameLocks noGrp="1"/>
          </p:cNvGraphicFramePr>
          <p:nvPr/>
        </p:nvGraphicFramePr>
        <p:xfrm>
          <a:off x="358775" y="1500174"/>
          <a:ext cx="8570943" cy="4786345"/>
        </p:xfrm>
        <a:graphic>
          <a:graphicData uri="http://schemas.openxmlformats.org/drawingml/2006/table">
            <a:tbl>
              <a:tblPr/>
              <a:tblGrid>
                <a:gridCol w="4784729"/>
                <a:gridCol w="857256"/>
                <a:gridCol w="785818"/>
                <a:gridCol w="780214"/>
                <a:gridCol w="698499"/>
                <a:gridCol w="664427"/>
              </a:tblGrid>
              <a:tr h="10276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Themes</a:t>
                      </a:r>
                      <a:endParaRPr kumimoji="0" lang="ru-RU" sz="28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Complexity of the questions</a:t>
                      </a:r>
                      <a:endParaRPr kumimoji="0" lang="ru-RU" sz="2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02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bg1"/>
                          </a:solidFill>
                          <a:effectLst/>
                          <a:latin typeface="Arial" charset="0"/>
                        </a:rPr>
                        <a:t>My family</a:t>
                      </a:r>
                      <a:endParaRPr kumimoji="0" lang="ru-RU" sz="2800" b="1" i="1" u="none" strike="noStrike" cap="none" normalizeH="0" baseline="0" dirty="0" smtClean="0">
                        <a:ln>
                          <a:noFill/>
                        </a:ln>
                        <a:solidFill>
                          <a:schemeClr val="bg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rgbClr val="3366FF"/>
                          </a:solidFill>
                          <a:effectLst/>
                          <a:latin typeface="Arial" charset="0"/>
                          <a:hlinkClick r:id="rId2" action="ppaction://hlinksldjump"/>
                        </a:rPr>
                        <a:t>10</a:t>
                      </a:r>
                      <a:endParaRPr kumimoji="0" lang="ru-RU" sz="2800" b="1" i="0" u="none" strike="noStrike" cap="none" normalizeH="0" baseline="0" smtClean="0">
                        <a:ln>
                          <a:noFill/>
                        </a:ln>
                        <a:solidFill>
                          <a:srgbClr val="3366FF"/>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3" action="ppaction://hlinksldjump"/>
                        </a:rPr>
                        <a:t>20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4" action="ppaction://hlinksldjump"/>
                        </a:rPr>
                        <a:t>30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5" action="ppaction://hlinksldjump"/>
                        </a:rPr>
                        <a:t>40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6" action="ppaction://hlinksldjump"/>
                        </a:rPr>
                        <a:t>50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19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bg1"/>
                          </a:solidFill>
                          <a:effectLst/>
                          <a:latin typeface="Arial" charset="0"/>
                        </a:rPr>
                        <a:t>Holidays</a:t>
                      </a:r>
                      <a:endParaRPr kumimoji="0" lang="ru-RU" sz="2800" b="1" i="1" u="none" strike="noStrike" cap="none" normalizeH="0" baseline="0" dirty="0" smtClean="0">
                        <a:ln>
                          <a:noFill/>
                        </a:ln>
                        <a:solidFill>
                          <a:schemeClr val="bg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7" action="ppaction://hlinksldjump"/>
                        </a:rPr>
                        <a:t>10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8" action="ppaction://hlinksldjump"/>
                        </a:rPr>
                        <a:t>20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9" action="ppaction://hlinksldjump"/>
                        </a:rPr>
                        <a:t>30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0" action="ppaction://hlinksldjump"/>
                        </a:rPr>
                        <a:t>40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1" action="ppaction://hlinksldjump"/>
                        </a:rPr>
                        <a:t>50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bg1"/>
                          </a:solidFill>
                          <a:effectLst/>
                          <a:latin typeface="Arial" charset="0"/>
                        </a:rPr>
                        <a:t>Daily routine</a:t>
                      </a:r>
                      <a:endParaRPr kumimoji="0" lang="ru-RU" sz="2800" b="1" i="1" u="none" strike="noStrike" cap="none" normalizeH="0" baseline="0" dirty="0" smtClean="0">
                        <a:ln>
                          <a:noFill/>
                        </a:ln>
                        <a:solidFill>
                          <a:schemeClr val="bg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2" action="ppaction://hlinksldjump"/>
                        </a:rPr>
                        <a:t>10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3" action="ppaction://hlinksldjump"/>
                        </a:rPr>
                        <a:t>20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4" action="ppaction://hlinksldjump"/>
                        </a:rPr>
                        <a:t>30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5" action="ppaction://hlinksldjump"/>
                        </a:rPr>
                        <a:t>40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6" action="ppaction://hlinksldjump"/>
                        </a:rPr>
                        <a:t>50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bg1"/>
                          </a:solidFill>
                          <a:effectLst/>
                          <a:latin typeface="Arial" charset="0"/>
                        </a:rPr>
                        <a:t>Cartoons</a:t>
                      </a:r>
                      <a:endParaRPr kumimoji="0" lang="ru-RU" sz="2800" b="1" i="1" u="none" strike="noStrike" cap="none" normalizeH="0" baseline="0" dirty="0" smtClean="0">
                        <a:ln>
                          <a:noFill/>
                        </a:ln>
                        <a:solidFill>
                          <a:schemeClr val="bg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7" action="ppaction://hlinksldjump"/>
                        </a:rPr>
                        <a:t>10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8" action="ppaction://hlinksldjump"/>
                        </a:rPr>
                        <a:t>20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9" action="ppaction://hlinksldjump"/>
                        </a:rPr>
                        <a:t>30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20" action="ppaction://hlinksldjump"/>
                        </a:rPr>
                        <a:t>40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dirty="0" smtClean="0">
                          <a:ln>
                            <a:noFill/>
                          </a:ln>
                          <a:solidFill>
                            <a:schemeClr val="bg1"/>
                          </a:solidFill>
                          <a:effectLst/>
                          <a:latin typeface="Arial" charset="0"/>
                          <a:hlinkClick r:id="rId21" action="ppaction://hlinksldjump"/>
                        </a:rPr>
                        <a:t>50</a:t>
                      </a:r>
                      <a:endParaRPr kumimoji="0" lang="ru-RU" sz="28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 name="Прямоугольник 51"/>
          <p:cNvSpPr/>
          <p:nvPr/>
        </p:nvSpPr>
        <p:spPr>
          <a:xfrm>
            <a:off x="1643042" y="0"/>
            <a:ext cx="6072230" cy="1015663"/>
          </a:xfrm>
          <a:prstGeom prst="rect">
            <a:avLst/>
          </a:prstGeom>
        </p:spPr>
        <p:txBody>
          <a:bodyPr wrap="square">
            <a:spAutoFit/>
          </a:bodyPr>
          <a:lstStyle/>
          <a:p>
            <a:pPr algn="ctr"/>
            <a:r>
              <a:rPr lang="en-US" sz="6000" b="1" dirty="0" smtClean="0">
                <a:solidFill>
                  <a:schemeClr val="bg1"/>
                </a:solidFill>
              </a:rPr>
              <a:t>First </a:t>
            </a:r>
            <a:r>
              <a:rPr lang="en-US" sz="6000" b="1" dirty="0">
                <a:solidFill>
                  <a:schemeClr val="bg1"/>
                </a:solidFill>
              </a:rPr>
              <a:t>R</a:t>
            </a:r>
            <a:r>
              <a:rPr lang="en-US" sz="6000" b="1" dirty="0" smtClean="0">
                <a:solidFill>
                  <a:schemeClr val="bg1"/>
                </a:solidFill>
              </a:rPr>
              <a:t>ound</a:t>
            </a:r>
            <a:endParaRPr lang="ru-RU" sz="6000" b="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57158" y="0"/>
            <a:ext cx="8229600" cy="989029"/>
          </a:xfrm>
        </p:spPr>
        <p:txBody>
          <a:bodyPr/>
          <a:lstStyle/>
          <a:p>
            <a:r>
              <a:rPr lang="ru-RU" b="1" dirty="0" smtClean="0">
                <a:solidFill>
                  <a:srgbClr val="FF3300"/>
                </a:solidFill>
              </a:rPr>
              <a:t>30</a:t>
            </a:r>
            <a:r>
              <a:rPr lang="en-US" b="1" dirty="0" smtClean="0">
                <a:solidFill>
                  <a:srgbClr val="FF3300"/>
                </a:solidFill>
              </a:rPr>
              <a:t> points</a:t>
            </a:r>
            <a:endParaRPr lang="ru-RU" b="1" dirty="0">
              <a:solidFill>
                <a:srgbClr val="FF3300"/>
              </a:solidFill>
            </a:endParaRPr>
          </a:p>
        </p:txBody>
      </p:sp>
      <p:sp>
        <p:nvSpPr>
          <p:cNvPr id="51204"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3" action="ppaction://hlinksldjump"/>
              </a:rPr>
              <a:t>далее</a:t>
            </a:r>
            <a:endParaRPr lang="ru-RU"/>
          </a:p>
        </p:txBody>
      </p:sp>
      <p:pic>
        <p:nvPicPr>
          <p:cNvPr id="5122" name="Picture 2"/>
          <p:cNvPicPr>
            <a:picLocks noChangeAspect="1" noChangeArrowheads="1"/>
          </p:cNvPicPr>
          <p:nvPr/>
        </p:nvPicPr>
        <p:blipFill>
          <a:blip r:embed="rId4" cstate="print"/>
          <a:srcRect/>
          <a:stretch>
            <a:fillRect/>
          </a:stretch>
        </p:blipFill>
        <p:spPr bwMode="auto">
          <a:xfrm>
            <a:off x="0" y="1643051"/>
            <a:ext cx="9144000" cy="4500594"/>
          </a:xfrm>
          <a:prstGeom prst="rect">
            <a:avLst/>
          </a:prstGeom>
          <a:noFill/>
          <a:ln w="9525">
            <a:noFill/>
            <a:miter lim="800000"/>
            <a:headEnd/>
            <a:tailEnd/>
          </a:ln>
          <a:effectLst/>
        </p:spPr>
      </p:pic>
      <p:sp>
        <p:nvSpPr>
          <p:cNvPr id="6" name="TextBox 5"/>
          <p:cNvSpPr txBox="1"/>
          <p:nvPr/>
        </p:nvSpPr>
        <p:spPr>
          <a:xfrm>
            <a:off x="2428860" y="857232"/>
            <a:ext cx="4044697" cy="830997"/>
          </a:xfrm>
          <a:prstGeom prst="rect">
            <a:avLst/>
          </a:prstGeom>
          <a:noFill/>
        </p:spPr>
        <p:txBody>
          <a:bodyPr wrap="none" rtlCol="0">
            <a:spAutoFit/>
          </a:bodyPr>
          <a:lstStyle/>
          <a:p>
            <a:r>
              <a:rPr lang="en-US" sz="4800" b="1" dirty="0" smtClean="0">
                <a:solidFill>
                  <a:srgbClr val="FFFF00"/>
                </a:solidFill>
                <a:latin typeface="Monotype Corsiva" pitchFamily="66" charset="0"/>
              </a:rPr>
              <a:t>Listen and choose</a:t>
            </a:r>
            <a:endParaRPr lang="ru-RU" sz="4800" b="1" dirty="0">
              <a:solidFill>
                <a:srgbClr val="FFFF00"/>
              </a:solidFill>
              <a:latin typeface="Monotype Corsiva" pitchFamily="66" charset="0"/>
            </a:endParaRPr>
          </a:p>
        </p:txBody>
      </p:sp>
      <p:pic>
        <p:nvPicPr>
          <p:cNvPr id="7" name="08 Spotlight 5 Test Booklet.mp3">
            <a:hlinkClick r:id="" action="ppaction://media"/>
          </p:cNvPr>
          <p:cNvPicPr>
            <a:picLocks noRot="1" noChangeAspect="1"/>
          </p:cNvPicPr>
          <p:nvPr>
            <a:audioFile r:link="rId1"/>
          </p:nvPr>
        </p:nvPicPr>
        <p:blipFill>
          <a:blip r:embed="rId5" cstate="print"/>
          <a:stretch>
            <a:fillRect/>
          </a:stretch>
        </p:blipFill>
        <p:spPr>
          <a:xfrm>
            <a:off x="8028384" y="5805264"/>
            <a:ext cx="808856" cy="808856"/>
          </a:xfrm>
          <a:prstGeom prst="rect">
            <a:avLst/>
          </a:prstGeom>
        </p:spPr>
      </p:pic>
    </p:spTree>
  </p:cSld>
  <p:clrMapOvr>
    <a:masterClrMapping/>
  </p:clrMapOvr>
  <p:transition>
    <p:pull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38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28596" y="1071546"/>
            <a:ext cx="8135937" cy="500066"/>
          </a:xfrm>
        </p:spPr>
        <p:txBody>
          <a:bodyPr/>
          <a:lstStyle/>
          <a:p>
            <a:r>
              <a:rPr lang="ru-RU" b="1" dirty="0" smtClean="0">
                <a:solidFill>
                  <a:srgbClr val="FF3300"/>
                </a:solidFill>
              </a:rPr>
              <a:t>4</a:t>
            </a:r>
            <a:r>
              <a:rPr lang="en-US" b="1" dirty="0" smtClean="0">
                <a:solidFill>
                  <a:srgbClr val="FF3300"/>
                </a:solidFill>
              </a:rPr>
              <a:t>0 points</a:t>
            </a:r>
            <a:r>
              <a:rPr lang="ru-RU" dirty="0" smtClean="0"/>
              <a:t> </a:t>
            </a:r>
            <a:r>
              <a:rPr lang="en-US" dirty="0"/>
              <a:t/>
            </a:r>
            <a:br>
              <a:rPr lang="en-US" dirty="0"/>
            </a:br>
            <a:r>
              <a:rPr lang="en-US" dirty="0" smtClean="0"/>
              <a:t/>
            </a:r>
            <a:br>
              <a:rPr lang="en-US" dirty="0" smtClean="0"/>
            </a:br>
            <a:endParaRPr lang="ru-RU" dirty="0"/>
          </a:p>
        </p:txBody>
      </p:sp>
      <p:sp>
        <p:nvSpPr>
          <p:cNvPr id="17412" name="Text Box 4"/>
          <p:cNvSpPr txBox="1">
            <a:spLocks noChangeArrowheads="1"/>
          </p:cNvSpPr>
          <p:nvPr/>
        </p:nvSpPr>
        <p:spPr bwMode="auto">
          <a:xfrm>
            <a:off x="3929056" y="6308725"/>
            <a:ext cx="857257" cy="366713"/>
          </a:xfrm>
          <a:prstGeom prst="rect">
            <a:avLst/>
          </a:prstGeom>
          <a:noFill/>
          <a:ln w="9525">
            <a:noFill/>
            <a:miter lim="800000"/>
            <a:headEnd/>
            <a:tailEnd/>
          </a:ln>
          <a:effectLst/>
        </p:spPr>
        <p:txBody>
          <a:bodyPr wrap="square">
            <a:spAutoFit/>
          </a:bodyPr>
          <a:lstStyle/>
          <a:p>
            <a:r>
              <a:rPr lang="ru-RU" dirty="0">
                <a:hlinkClick r:id="rId3" action="ppaction://hlinksldjump"/>
              </a:rPr>
              <a:t>далее</a:t>
            </a:r>
            <a:endParaRPr lang="ru-RU" dirty="0"/>
          </a:p>
        </p:txBody>
      </p:sp>
      <p:sp>
        <p:nvSpPr>
          <p:cNvPr id="5" name="TextBox 4"/>
          <p:cNvSpPr txBox="1"/>
          <p:nvPr/>
        </p:nvSpPr>
        <p:spPr>
          <a:xfrm>
            <a:off x="1357290" y="1643050"/>
            <a:ext cx="6361037" cy="707886"/>
          </a:xfrm>
          <a:prstGeom prst="rect">
            <a:avLst/>
          </a:prstGeom>
          <a:noFill/>
        </p:spPr>
        <p:txBody>
          <a:bodyPr wrap="none" rtlCol="0">
            <a:spAutoFit/>
          </a:bodyPr>
          <a:lstStyle/>
          <a:p>
            <a:r>
              <a:rPr lang="en-US" sz="4000" b="1" dirty="0" smtClean="0">
                <a:solidFill>
                  <a:srgbClr val="FFFF00"/>
                </a:solidFill>
                <a:latin typeface="Monotype Corsiva" pitchFamily="66" charset="0"/>
              </a:rPr>
              <a:t>Use the watch and show the time.</a:t>
            </a:r>
            <a:endParaRPr lang="ru-RU" sz="4000" b="1" dirty="0">
              <a:solidFill>
                <a:srgbClr val="FFFF00"/>
              </a:solidFill>
              <a:latin typeface="Monotype Corsiva" pitchFamily="66" charset="0"/>
            </a:endParaRPr>
          </a:p>
        </p:txBody>
      </p:sp>
      <p:sp>
        <p:nvSpPr>
          <p:cNvPr id="6" name="TextBox 5"/>
          <p:cNvSpPr txBox="1"/>
          <p:nvPr/>
        </p:nvSpPr>
        <p:spPr>
          <a:xfrm>
            <a:off x="1071538" y="2857496"/>
            <a:ext cx="4222631" cy="2985433"/>
          </a:xfrm>
          <a:prstGeom prst="rect">
            <a:avLst/>
          </a:prstGeom>
          <a:noFill/>
        </p:spPr>
        <p:txBody>
          <a:bodyPr wrap="none" rtlCol="0">
            <a:spAutoFit/>
          </a:bodyPr>
          <a:lstStyle/>
          <a:p>
            <a:pPr marL="342900" indent="-342900">
              <a:lnSpc>
                <a:spcPct val="150000"/>
              </a:lnSpc>
              <a:buAutoNum type="alphaUcPeriod"/>
            </a:pPr>
            <a:r>
              <a:rPr lang="en-US" sz="3200" b="1" dirty="0" smtClean="0">
                <a:solidFill>
                  <a:srgbClr val="FFC000"/>
                </a:solidFill>
                <a:latin typeface="Monotype Corsiva" pitchFamily="66" charset="0"/>
              </a:rPr>
              <a:t>It’s half past six.</a:t>
            </a:r>
          </a:p>
          <a:p>
            <a:pPr marL="342900" indent="-342900">
              <a:lnSpc>
                <a:spcPct val="150000"/>
              </a:lnSpc>
              <a:buAutoNum type="alphaUcPeriod"/>
            </a:pPr>
            <a:r>
              <a:rPr lang="en-US" sz="3200" b="1" dirty="0" smtClean="0">
                <a:solidFill>
                  <a:srgbClr val="FFC000"/>
                </a:solidFill>
                <a:latin typeface="Monotype Corsiva" pitchFamily="66" charset="0"/>
              </a:rPr>
              <a:t>It’s twenty five to nine.</a:t>
            </a:r>
          </a:p>
          <a:p>
            <a:pPr marL="342900" indent="-342900">
              <a:lnSpc>
                <a:spcPct val="150000"/>
              </a:lnSpc>
              <a:buAutoNum type="alphaUcPeriod"/>
            </a:pPr>
            <a:r>
              <a:rPr lang="en-US" sz="3200" b="1" dirty="0" smtClean="0">
                <a:solidFill>
                  <a:srgbClr val="FFC000"/>
                </a:solidFill>
                <a:latin typeface="Monotype Corsiva" pitchFamily="66" charset="0"/>
              </a:rPr>
              <a:t>It’s a quarter past eleven.</a:t>
            </a:r>
          </a:p>
          <a:p>
            <a:pPr marL="342900" indent="-342900">
              <a:lnSpc>
                <a:spcPct val="150000"/>
              </a:lnSpc>
              <a:buAutoNum type="alphaUcPeriod"/>
            </a:pPr>
            <a:r>
              <a:rPr lang="en-US" sz="3200" b="1" dirty="0" smtClean="0">
                <a:solidFill>
                  <a:srgbClr val="FFC000"/>
                </a:solidFill>
                <a:latin typeface="Monotype Corsiva" pitchFamily="66" charset="0"/>
              </a:rPr>
              <a:t>It’s seven o’clock.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85786" y="285728"/>
            <a:ext cx="8061325" cy="500067"/>
          </a:xfrm>
        </p:spPr>
        <p:txBody>
          <a:bodyPr/>
          <a:lstStyle/>
          <a:p>
            <a:r>
              <a:rPr lang="ru-RU" b="1" dirty="0">
                <a:solidFill>
                  <a:srgbClr val="FF3300"/>
                </a:solidFill>
              </a:rPr>
              <a:t>50 </a:t>
            </a:r>
            <a:r>
              <a:rPr lang="en-US" b="1" dirty="0" smtClean="0">
                <a:solidFill>
                  <a:srgbClr val="FF3300"/>
                </a:solidFill>
              </a:rPr>
              <a:t>points</a:t>
            </a:r>
            <a:r>
              <a:rPr lang="en-US" b="1" dirty="0">
                <a:solidFill>
                  <a:srgbClr val="FF3300"/>
                </a:solidFill>
              </a:rPr>
              <a:t/>
            </a:r>
            <a:br>
              <a:rPr lang="en-US" b="1" dirty="0">
                <a:solidFill>
                  <a:srgbClr val="FF3300"/>
                </a:solidFill>
              </a:rPr>
            </a:br>
            <a:endParaRPr lang="ru-RU" dirty="0"/>
          </a:p>
        </p:txBody>
      </p:sp>
      <p:sp>
        <p:nvSpPr>
          <p:cNvPr id="20484" name="Text Box 4"/>
          <p:cNvSpPr txBox="1">
            <a:spLocks noChangeArrowheads="1"/>
          </p:cNvSpPr>
          <p:nvPr/>
        </p:nvSpPr>
        <p:spPr bwMode="auto">
          <a:xfrm>
            <a:off x="4929190" y="6308725"/>
            <a:ext cx="1000131"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5" name="Рисунок 4"/>
          <p:cNvPicPr/>
          <p:nvPr/>
        </p:nvPicPr>
        <p:blipFill>
          <a:blip r:embed="rId3" cstate="print"/>
          <a:srcRect/>
          <a:stretch>
            <a:fillRect/>
          </a:stretch>
        </p:blipFill>
        <p:spPr bwMode="auto">
          <a:xfrm>
            <a:off x="0" y="2357430"/>
            <a:ext cx="9144000" cy="2857520"/>
          </a:xfrm>
          <a:prstGeom prst="rect">
            <a:avLst/>
          </a:prstGeom>
          <a:noFill/>
          <a:ln w="9525">
            <a:noFill/>
            <a:miter lim="800000"/>
            <a:headEnd/>
            <a:tailEnd/>
          </a:ln>
        </p:spPr>
      </p:pic>
      <p:sp>
        <p:nvSpPr>
          <p:cNvPr id="7" name="TextBox 6"/>
          <p:cNvSpPr txBox="1"/>
          <p:nvPr/>
        </p:nvSpPr>
        <p:spPr>
          <a:xfrm flipH="1">
            <a:off x="1285852" y="1428736"/>
            <a:ext cx="6429420" cy="707886"/>
          </a:xfrm>
          <a:prstGeom prst="rect">
            <a:avLst/>
          </a:prstGeom>
          <a:noFill/>
        </p:spPr>
        <p:txBody>
          <a:bodyPr wrap="square" rtlCol="0">
            <a:spAutoFit/>
          </a:bodyPr>
          <a:lstStyle/>
          <a:p>
            <a:r>
              <a:rPr lang="en-US" sz="4000" b="1" dirty="0" smtClean="0">
                <a:solidFill>
                  <a:srgbClr val="FFFF00"/>
                </a:solidFill>
                <a:latin typeface="Monotype Corsiva" pitchFamily="66" charset="0"/>
              </a:rPr>
              <a:t>Write the third person singular. </a:t>
            </a:r>
            <a:endParaRPr lang="ru-RU" sz="4000" b="1" dirty="0">
              <a:solidFill>
                <a:srgbClr val="FFFF00"/>
              </a:solidFill>
              <a:latin typeface="Monotype Corsiva" pitchFamily="66" charset="0"/>
            </a:endParaRPr>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14338"/>
            <a:ext cx="8229600" cy="1143008"/>
          </a:xfrm>
        </p:spPr>
        <p:txBody>
          <a:bodyPr/>
          <a:lstStyle/>
          <a:p>
            <a:r>
              <a:rPr lang="ru-RU" b="1" dirty="0" smtClean="0">
                <a:solidFill>
                  <a:srgbClr val="FF3300"/>
                </a:solidFill>
              </a:rPr>
              <a:t>10 </a:t>
            </a:r>
            <a:r>
              <a:rPr lang="en-US" b="1" dirty="0" smtClean="0">
                <a:solidFill>
                  <a:srgbClr val="FF3300"/>
                </a:solidFill>
              </a:rPr>
              <a:t>points</a:t>
            </a:r>
            <a:endParaRPr lang="ru-RU" b="1" dirty="0">
              <a:solidFill>
                <a:srgbClr val="FF3300"/>
              </a:solidFill>
            </a:endParaRPr>
          </a:p>
        </p:txBody>
      </p:sp>
      <p:sp>
        <p:nvSpPr>
          <p:cNvPr id="52228" name="Text Box 4"/>
          <p:cNvSpPr txBox="1">
            <a:spLocks noChangeArrowheads="1"/>
          </p:cNvSpPr>
          <p:nvPr/>
        </p:nvSpPr>
        <p:spPr bwMode="auto">
          <a:xfrm>
            <a:off x="428596" y="214290"/>
            <a:ext cx="928694" cy="369332"/>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6146" name="Picture 2"/>
          <p:cNvPicPr>
            <a:picLocks noChangeAspect="1" noChangeArrowheads="1"/>
          </p:cNvPicPr>
          <p:nvPr/>
        </p:nvPicPr>
        <p:blipFill>
          <a:blip r:embed="rId3" cstate="print"/>
          <a:srcRect/>
          <a:stretch>
            <a:fillRect/>
          </a:stretch>
        </p:blipFill>
        <p:spPr bwMode="auto">
          <a:xfrm>
            <a:off x="357158" y="2500306"/>
            <a:ext cx="2928958" cy="250033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3214678" y="2643182"/>
            <a:ext cx="3500430" cy="2214578"/>
          </a:xfrm>
          <a:prstGeom prst="rect">
            <a:avLst/>
          </a:prstGeom>
          <a:noFill/>
          <a:ln w="9525">
            <a:noFill/>
            <a:miter lim="800000"/>
            <a:headEnd/>
            <a:tailEnd/>
          </a:ln>
          <a:effectLst>
            <a:softEdge rad="127000"/>
          </a:effectLst>
        </p:spPr>
      </p:pic>
      <p:pic>
        <p:nvPicPr>
          <p:cNvPr id="6148" name="Picture 4"/>
          <p:cNvPicPr>
            <a:picLocks noChangeAspect="1" noChangeArrowheads="1"/>
          </p:cNvPicPr>
          <p:nvPr/>
        </p:nvPicPr>
        <p:blipFill>
          <a:blip r:embed="rId5" cstate="print"/>
          <a:srcRect/>
          <a:stretch>
            <a:fillRect/>
          </a:stretch>
        </p:blipFill>
        <p:spPr bwMode="auto">
          <a:xfrm>
            <a:off x="6643702" y="2500306"/>
            <a:ext cx="2357454" cy="2514600"/>
          </a:xfrm>
          <a:prstGeom prst="rect">
            <a:avLst/>
          </a:prstGeom>
          <a:noFill/>
          <a:ln w="9525">
            <a:noFill/>
            <a:miter lim="800000"/>
            <a:headEnd/>
            <a:tailEnd/>
          </a:ln>
          <a:effectLst>
            <a:softEdge rad="127000"/>
          </a:effectLst>
        </p:spPr>
      </p:pic>
      <p:sp>
        <p:nvSpPr>
          <p:cNvPr id="11" name="TextBox 10"/>
          <p:cNvSpPr txBox="1"/>
          <p:nvPr/>
        </p:nvSpPr>
        <p:spPr>
          <a:xfrm>
            <a:off x="1285852" y="1071546"/>
            <a:ext cx="6143668" cy="1200329"/>
          </a:xfrm>
          <a:prstGeom prst="rect">
            <a:avLst/>
          </a:prstGeom>
          <a:noFill/>
        </p:spPr>
        <p:txBody>
          <a:bodyPr wrap="square" rtlCol="0">
            <a:spAutoFit/>
          </a:bodyPr>
          <a:lstStyle/>
          <a:p>
            <a:pPr algn="ctr"/>
            <a:r>
              <a:rPr lang="en-US" sz="3600" b="1" dirty="0" smtClean="0">
                <a:solidFill>
                  <a:srgbClr val="FFFF00"/>
                </a:solidFill>
                <a:latin typeface="Monotype Corsiva" pitchFamily="66" charset="0"/>
              </a:rPr>
              <a:t>Match the main characters  to  their friends</a:t>
            </a:r>
            <a:endParaRPr lang="ru-RU" sz="3600" b="1" dirty="0">
              <a:solidFill>
                <a:srgbClr val="FFFF00"/>
              </a:solidFill>
              <a:latin typeface="Monotype Corsiva" pitchFamily="66" charset="0"/>
            </a:endParaRPr>
          </a:p>
        </p:txBody>
      </p:sp>
      <p:sp>
        <p:nvSpPr>
          <p:cNvPr id="13" name="Овал 12"/>
          <p:cNvSpPr/>
          <p:nvPr/>
        </p:nvSpPr>
        <p:spPr>
          <a:xfrm>
            <a:off x="571472" y="5000636"/>
            <a:ext cx="2000264" cy="12858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2" name="TextBox 11"/>
          <p:cNvSpPr txBox="1"/>
          <p:nvPr/>
        </p:nvSpPr>
        <p:spPr>
          <a:xfrm>
            <a:off x="1357290" y="5286388"/>
            <a:ext cx="829073" cy="769441"/>
          </a:xfrm>
          <a:prstGeom prst="rect">
            <a:avLst/>
          </a:prstGeom>
          <a:noFill/>
        </p:spPr>
        <p:txBody>
          <a:bodyPr wrap="none" rtlCol="0">
            <a:spAutoFit/>
          </a:bodyPr>
          <a:lstStyle/>
          <a:p>
            <a:r>
              <a:rPr lang="en-US" sz="4400" b="1" dirty="0" smtClean="0">
                <a:solidFill>
                  <a:srgbClr val="C00000"/>
                </a:solidFill>
                <a:latin typeface="Monotype Corsiva" pitchFamily="66" charset="0"/>
              </a:rPr>
              <a:t>Sid</a:t>
            </a:r>
            <a:endParaRPr lang="ru-RU" sz="4400" b="1" dirty="0">
              <a:solidFill>
                <a:srgbClr val="C00000"/>
              </a:solidFill>
              <a:latin typeface="Monotype Corsiva" pitchFamily="66" charset="0"/>
            </a:endParaRPr>
          </a:p>
        </p:txBody>
      </p:sp>
      <p:sp>
        <p:nvSpPr>
          <p:cNvPr id="14" name="Овал 13"/>
          <p:cNvSpPr/>
          <p:nvPr/>
        </p:nvSpPr>
        <p:spPr>
          <a:xfrm>
            <a:off x="3857620" y="5214950"/>
            <a:ext cx="2286016" cy="12858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smtClean="0">
                <a:solidFill>
                  <a:srgbClr val="C00000"/>
                </a:solidFill>
                <a:latin typeface="Monotype Corsiva" pitchFamily="66" charset="0"/>
              </a:rPr>
              <a:t>Marty</a:t>
            </a:r>
            <a:endParaRPr lang="ru-RU" sz="4400" b="1" dirty="0">
              <a:solidFill>
                <a:srgbClr val="C00000"/>
              </a:solidFill>
              <a:latin typeface="Monotype Corsiva" pitchFamily="66" charset="0"/>
            </a:endParaRPr>
          </a:p>
        </p:txBody>
      </p:sp>
      <p:sp>
        <p:nvSpPr>
          <p:cNvPr id="15" name="Овал 14"/>
          <p:cNvSpPr/>
          <p:nvPr/>
        </p:nvSpPr>
        <p:spPr>
          <a:xfrm>
            <a:off x="6786578" y="5143512"/>
            <a:ext cx="2000264" cy="12858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C00000"/>
                </a:solidFill>
                <a:latin typeface="Monotype Corsiva" pitchFamily="66" charset="0"/>
              </a:rPr>
              <a:t>Sponge Bob</a:t>
            </a:r>
            <a:endParaRPr lang="ru-RU" sz="3200" b="1" dirty="0">
              <a:solidFill>
                <a:srgbClr val="C00000"/>
              </a:solidFill>
              <a:latin typeface="Monotype Corsiva" pitchFamily="66" charset="0"/>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00034" y="285728"/>
            <a:ext cx="8229600" cy="776302"/>
          </a:xfrm>
        </p:spPr>
        <p:txBody>
          <a:bodyPr/>
          <a:lstStyle/>
          <a:p>
            <a:r>
              <a:rPr lang="ru-RU" b="1" dirty="0">
                <a:solidFill>
                  <a:srgbClr val="FF3300"/>
                </a:solidFill>
              </a:rPr>
              <a:t>20 </a:t>
            </a:r>
            <a:r>
              <a:rPr lang="en-US" b="1" dirty="0" smtClean="0">
                <a:solidFill>
                  <a:srgbClr val="FF3300"/>
                </a:solidFill>
              </a:rPr>
              <a:t>points</a:t>
            </a:r>
            <a:endParaRPr lang="ru-RU" b="1" dirty="0">
              <a:solidFill>
                <a:srgbClr val="FF3300"/>
              </a:solidFill>
            </a:endParaRPr>
          </a:p>
        </p:txBody>
      </p:sp>
      <p:sp>
        <p:nvSpPr>
          <p:cNvPr id="53252"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pic>
        <p:nvPicPr>
          <p:cNvPr id="7171" name="Picture 3"/>
          <p:cNvPicPr>
            <a:picLocks noChangeAspect="1" noChangeArrowheads="1"/>
          </p:cNvPicPr>
          <p:nvPr/>
        </p:nvPicPr>
        <p:blipFill>
          <a:blip r:embed="rId3" cstate="print"/>
          <a:srcRect/>
          <a:stretch>
            <a:fillRect/>
          </a:stretch>
        </p:blipFill>
        <p:spPr bwMode="auto">
          <a:xfrm>
            <a:off x="1285852" y="1714488"/>
            <a:ext cx="6572296" cy="4572032"/>
          </a:xfrm>
          <a:prstGeom prst="rect">
            <a:avLst/>
          </a:prstGeom>
          <a:noFill/>
          <a:ln w="9525">
            <a:noFill/>
            <a:miter lim="800000"/>
            <a:headEnd/>
            <a:tailEnd/>
          </a:ln>
          <a:effectLst>
            <a:softEdge rad="127000"/>
          </a:effectLst>
        </p:spPr>
      </p:pic>
      <p:sp>
        <p:nvSpPr>
          <p:cNvPr id="7" name="TextBox 6"/>
          <p:cNvSpPr txBox="1"/>
          <p:nvPr/>
        </p:nvSpPr>
        <p:spPr>
          <a:xfrm>
            <a:off x="1071538" y="1214422"/>
            <a:ext cx="6997428" cy="646331"/>
          </a:xfrm>
          <a:prstGeom prst="rect">
            <a:avLst/>
          </a:prstGeom>
          <a:noFill/>
        </p:spPr>
        <p:txBody>
          <a:bodyPr wrap="none" rtlCol="0">
            <a:spAutoFit/>
          </a:bodyPr>
          <a:lstStyle/>
          <a:p>
            <a:r>
              <a:rPr lang="en-US" sz="3600" b="1" dirty="0" smtClean="0">
                <a:solidFill>
                  <a:srgbClr val="FFFF00"/>
                </a:solidFill>
                <a:latin typeface="Monotype Corsiva" pitchFamily="66" charset="0"/>
              </a:rPr>
              <a:t>Look at the picture and guess the cartoon.</a:t>
            </a:r>
            <a:endParaRPr lang="ru-RU" sz="3600" b="1" dirty="0">
              <a:solidFill>
                <a:srgbClr val="FFFF00"/>
              </a:solidFill>
              <a:latin typeface="Monotype Corsiva" pitchFamily="66" charset="0"/>
            </a:endParaRPr>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71472" y="214290"/>
            <a:ext cx="8229600" cy="847740"/>
          </a:xfrm>
        </p:spPr>
        <p:txBody>
          <a:bodyPr/>
          <a:lstStyle/>
          <a:p>
            <a:r>
              <a:rPr lang="ru-RU" b="1" dirty="0">
                <a:solidFill>
                  <a:srgbClr val="FF3300"/>
                </a:solidFill>
              </a:rPr>
              <a:t>30 </a:t>
            </a:r>
            <a:r>
              <a:rPr lang="en-US" b="1" dirty="0" smtClean="0">
                <a:solidFill>
                  <a:srgbClr val="FF3300"/>
                </a:solidFill>
              </a:rPr>
              <a:t>points</a:t>
            </a:r>
            <a:endParaRPr lang="ru-RU" b="1" dirty="0">
              <a:solidFill>
                <a:srgbClr val="FF3300"/>
              </a:solidFill>
            </a:endParaRPr>
          </a:p>
        </p:txBody>
      </p:sp>
      <p:sp>
        <p:nvSpPr>
          <p:cNvPr id="54276"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pic>
        <p:nvPicPr>
          <p:cNvPr id="8194" name="Picture 2"/>
          <p:cNvPicPr>
            <a:picLocks noChangeAspect="1" noChangeArrowheads="1"/>
          </p:cNvPicPr>
          <p:nvPr/>
        </p:nvPicPr>
        <p:blipFill>
          <a:blip r:embed="rId3" cstate="print"/>
          <a:srcRect/>
          <a:stretch>
            <a:fillRect/>
          </a:stretch>
        </p:blipFill>
        <p:spPr bwMode="auto">
          <a:xfrm>
            <a:off x="0" y="1928802"/>
            <a:ext cx="9144000" cy="2528901"/>
          </a:xfrm>
          <a:prstGeom prst="rect">
            <a:avLst/>
          </a:prstGeom>
          <a:noFill/>
          <a:ln w="9525">
            <a:noFill/>
            <a:miter lim="800000"/>
            <a:headEnd/>
            <a:tailEnd/>
          </a:ln>
          <a:effectLst/>
        </p:spPr>
      </p:pic>
      <p:sp>
        <p:nvSpPr>
          <p:cNvPr id="6" name="TextBox 5"/>
          <p:cNvSpPr txBox="1"/>
          <p:nvPr/>
        </p:nvSpPr>
        <p:spPr>
          <a:xfrm>
            <a:off x="357158" y="1285860"/>
            <a:ext cx="8286808" cy="707886"/>
          </a:xfrm>
          <a:prstGeom prst="rect">
            <a:avLst/>
          </a:prstGeom>
          <a:noFill/>
        </p:spPr>
        <p:txBody>
          <a:bodyPr wrap="square" rtlCol="0">
            <a:spAutoFit/>
          </a:bodyPr>
          <a:lstStyle/>
          <a:p>
            <a:pPr algn="ctr"/>
            <a:r>
              <a:rPr lang="en-US" dirty="0" smtClean="0"/>
              <a:t> </a:t>
            </a:r>
            <a:r>
              <a:rPr lang="en-US" sz="4000" b="1" dirty="0" smtClean="0">
                <a:solidFill>
                  <a:srgbClr val="FFFF00"/>
                </a:solidFill>
                <a:latin typeface="Monotype Corsiva" pitchFamily="66" charset="0"/>
              </a:rPr>
              <a:t>Read the extract and guess the cartoon. </a:t>
            </a:r>
            <a:endParaRPr lang="ru-RU" sz="4000" b="1" dirty="0">
              <a:solidFill>
                <a:srgbClr val="FFFF00"/>
              </a:solidFill>
              <a:latin typeface="Monotype Corsiva" pitchFamily="66" charset="0"/>
            </a:endParaRPr>
          </a:p>
        </p:txBody>
      </p:sp>
      <p:sp>
        <p:nvSpPr>
          <p:cNvPr id="8" name="TextBox 7"/>
          <p:cNvSpPr txBox="1"/>
          <p:nvPr/>
        </p:nvSpPr>
        <p:spPr>
          <a:xfrm>
            <a:off x="357158" y="4549676"/>
            <a:ext cx="5715040" cy="2308324"/>
          </a:xfrm>
          <a:prstGeom prst="rect">
            <a:avLst/>
          </a:prstGeom>
          <a:noFill/>
        </p:spPr>
        <p:txBody>
          <a:bodyPr wrap="square" rtlCol="0">
            <a:spAutoFit/>
          </a:bodyPr>
          <a:lstStyle/>
          <a:p>
            <a:pPr marL="342900" indent="-342900">
              <a:lnSpc>
                <a:spcPct val="150000"/>
              </a:lnSpc>
              <a:buAutoNum type="alphaUcPeriod"/>
            </a:pPr>
            <a:r>
              <a:rPr lang="en-US" sz="2400" b="1" dirty="0" smtClean="0">
                <a:solidFill>
                  <a:srgbClr val="FFFF00"/>
                </a:solidFill>
                <a:latin typeface="Monotype Corsiva" pitchFamily="66" charset="0"/>
              </a:rPr>
              <a:t>Cinderella</a:t>
            </a:r>
          </a:p>
          <a:p>
            <a:pPr marL="342900" indent="-342900">
              <a:lnSpc>
                <a:spcPct val="150000"/>
              </a:lnSpc>
              <a:buAutoNum type="alphaUcPeriod"/>
            </a:pPr>
            <a:r>
              <a:rPr lang="en-US" sz="2400" b="1" dirty="0" smtClean="0">
                <a:solidFill>
                  <a:srgbClr val="FFFF00"/>
                </a:solidFill>
                <a:latin typeface="Monotype Corsiva" pitchFamily="66" charset="0"/>
              </a:rPr>
              <a:t>Winnie the Poor</a:t>
            </a:r>
          </a:p>
          <a:p>
            <a:pPr marL="342900" indent="-342900">
              <a:lnSpc>
                <a:spcPct val="150000"/>
              </a:lnSpc>
              <a:buAutoNum type="alphaUcPeriod"/>
            </a:pPr>
            <a:r>
              <a:rPr lang="en-US" sz="2400" b="1" dirty="0" smtClean="0">
                <a:solidFill>
                  <a:srgbClr val="FFFF00"/>
                </a:solidFill>
                <a:latin typeface="Monotype Corsiva" pitchFamily="66" charset="0"/>
              </a:rPr>
              <a:t>Snow White</a:t>
            </a:r>
          </a:p>
          <a:p>
            <a:pPr marL="342900" indent="-342900">
              <a:lnSpc>
                <a:spcPct val="150000"/>
              </a:lnSpc>
              <a:buAutoNum type="alphaUcPeriod"/>
            </a:pPr>
            <a:r>
              <a:rPr lang="en-US" sz="2400" b="1" dirty="0" smtClean="0">
                <a:solidFill>
                  <a:srgbClr val="FFFF00"/>
                </a:solidFill>
                <a:latin typeface="Monotype Corsiva" pitchFamily="66" charset="0"/>
              </a:rPr>
              <a:t>Mowgli</a:t>
            </a:r>
            <a:endParaRPr lang="ru-RU" sz="2400" b="1" dirty="0">
              <a:solidFill>
                <a:srgbClr val="FFFF00"/>
              </a:solidFill>
              <a:latin typeface="Monotype Corsiva" pitchFamily="66" charset="0"/>
            </a:endParaRP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28651"/>
            <a:ext cx="8229600" cy="1643074"/>
          </a:xfrm>
        </p:spPr>
        <p:txBody>
          <a:bodyPr/>
          <a:lstStyle/>
          <a:p>
            <a:r>
              <a:rPr lang="ru-RU" b="1" dirty="0">
                <a:solidFill>
                  <a:srgbClr val="FF3300"/>
                </a:solidFill>
              </a:rPr>
              <a:t>40 </a:t>
            </a:r>
            <a:r>
              <a:rPr lang="en-US" b="1" dirty="0" smtClean="0">
                <a:solidFill>
                  <a:srgbClr val="FF3300"/>
                </a:solidFill>
              </a:rPr>
              <a:t>points</a:t>
            </a:r>
            <a:endParaRPr lang="ru-RU" b="1" dirty="0">
              <a:solidFill>
                <a:srgbClr val="FF3300"/>
              </a:solidFill>
            </a:endParaRPr>
          </a:p>
        </p:txBody>
      </p:sp>
      <p:sp>
        <p:nvSpPr>
          <p:cNvPr id="55300" name="Text Box 4"/>
          <p:cNvSpPr txBox="1">
            <a:spLocks noChangeArrowheads="1"/>
          </p:cNvSpPr>
          <p:nvPr/>
        </p:nvSpPr>
        <p:spPr bwMode="auto">
          <a:xfrm>
            <a:off x="214283" y="6308725"/>
            <a:ext cx="928694" cy="366713"/>
          </a:xfrm>
          <a:prstGeom prst="rect">
            <a:avLst/>
          </a:prstGeom>
          <a:noFill/>
          <a:ln w="9525">
            <a:noFill/>
            <a:miter lim="800000"/>
            <a:headEnd/>
            <a:tailEnd/>
          </a:ln>
          <a:effectLst/>
        </p:spPr>
        <p:txBody>
          <a:bodyPr wrap="square">
            <a:spAutoFit/>
          </a:bodyPr>
          <a:lstStyle/>
          <a:p>
            <a:r>
              <a:rPr lang="ru-RU" dirty="0">
                <a:hlinkClick r:id="rId3" action="ppaction://hlinksldjump"/>
              </a:rPr>
              <a:t>далее</a:t>
            </a:r>
            <a:endParaRPr lang="ru-RU" dirty="0"/>
          </a:p>
        </p:txBody>
      </p:sp>
      <p:sp>
        <p:nvSpPr>
          <p:cNvPr id="9" name="TextBox 8"/>
          <p:cNvSpPr txBox="1"/>
          <p:nvPr/>
        </p:nvSpPr>
        <p:spPr>
          <a:xfrm>
            <a:off x="1142976" y="928670"/>
            <a:ext cx="6244017" cy="1323439"/>
          </a:xfrm>
          <a:prstGeom prst="rect">
            <a:avLst/>
          </a:prstGeom>
          <a:noFill/>
        </p:spPr>
        <p:txBody>
          <a:bodyPr wrap="none" rtlCol="0">
            <a:spAutoFit/>
          </a:bodyPr>
          <a:lstStyle/>
          <a:p>
            <a:pPr algn="ctr"/>
            <a:r>
              <a:rPr lang="en-US" sz="4000" b="1" dirty="0" smtClean="0">
                <a:solidFill>
                  <a:srgbClr val="FFFF00"/>
                </a:solidFill>
                <a:latin typeface="Monotype Corsiva" pitchFamily="66" charset="0"/>
              </a:rPr>
              <a:t>Listen to the song and say which </a:t>
            </a:r>
          </a:p>
          <a:p>
            <a:pPr algn="ctr"/>
            <a:r>
              <a:rPr lang="en-US" sz="4000" b="1" dirty="0" smtClean="0">
                <a:solidFill>
                  <a:srgbClr val="FFFF00"/>
                </a:solidFill>
                <a:latin typeface="Monotype Corsiva" pitchFamily="66" charset="0"/>
              </a:rPr>
              <a:t>cartoon it is from.</a:t>
            </a:r>
            <a:endParaRPr lang="ru-RU" sz="4000" b="1" dirty="0">
              <a:solidFill>
                <a:srgbClr val="FFFF00"/>
              </a:solidFill>
              <a:latin typeface="Monotype Corsiva" pitchFamily="66" charset="0"/>
            </a:endParaRPr>
          </a:p>
        </p:txBody>
      </p:sp>
      <p:pic>
        <p:nvPicPr>
          <p:cNvPr id="10" name="Picture 7" descr="Картинка 6 из 2934">
            <a:hlinkClick r:id="rId4"/>
          </p:cNvPr>
          <p:cNvPicPr>
            <a:picLocks noChangeAspect="1" noChangeArrowheads="1"/>
          </p:cNvPicPr>
          <p:nvPr/>
        </p:nvPicPr>
        <p:blipFill>
          <a:blip r:embed="rId5" cstate="print"/>
          <a:srcRect/>
          <a:stretch>
            <a:fillRect/>
          </a:stretch>
        </p:blipFill>
        <p:spPr bwMode="auto">
          <a:xfrm>
            <a:off x="0" y="2357430"/>
            <a:ext cx="9144000" cy="3857652"/>
          </a:xfrm>
          <a:prstGeom prst="rect">
            <a:avLst/>
          </a:prstGeom>
          <a:noFill/>
          <a:ln w="57150">
            <a:solidFill>
              <a:srgbClr val="0000FF"/>
            </a:solidFill>
            <a:miter lim="800000"/>
            <a:headEnd/>
            <a:tailEnd/>
          </a:ln>
        </p:spPr>
      </p:pic>
      <p:pic>
        <p:nvPicPr>
          <p:cNvPr id="8" name="Pharrell Williams - Despicable Me.mp3">
            <a:hlinkClick r:id="" action="ppaction://media"/>
          </p:cNvPr>
          <p:cNvPicPr>
            <a:picLocks noRot="1" noChangeAspect="1"/>
          </p:cNvPicPr>
          <p:nvPr>
            <a:audioFile r:link="rId1"/>
          </p:nvPr>
        </p:nvPicPr>
        <p:blipFill>
          <a:blip r:embed="rId6"/>
          <a:stretch>
            <a:fillRect/>
          </a:stretch>
        </p:blipFill>
        <p:spPr>
          <a:xfrm>
            <a:off x="7643834" y="5357826"/>
            <a:ext cx="1019180" cy="876304"/>
          </a:xfrm>
          <a:prstGeom prst="rect">
            <a:avLst/>
          </a:prstGeom>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026"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57348" name="Rectangle 4"/>
          <p:cNvSpPr>
            <a:spLocks noChangeArrowheads="1"/>
          </p:cNvSpPr>
          <p:nvPr/>
        </p:nvSpPr>
        <p:spPr bwMode="auto">
          <a:xfrm>
            <a:off x="1371600" y="3886200"/>
            <a:ext cx="6400800" cy="1752600"/>
          </a:xfrm>
          <a:prstGeom prst="rect">
            <a:avLst/>
          </a:prstGeom>
          <a:noFill/>
          <a:ln w="9525">
            <a:noFill/>
            <a:miter lim="800000"/>
            <a:headEnd/>
            <a:tailEnd/>
          </a:ln>
          <a:effectLst/>
        </p:spPr>
        <p:txBody>
          <a:bodyPr/>
          <a:lstStyle/>
          <a:p>
            <a:pPr marL="342900" indent="-342900" algn="ctr">
              <a:spcBef>
                <a:spcPct val="20000"/>
              </a:spcBef>
            </a:pPr>
            <a:r>
              <a:rPr lang="en-US" sz="4000" b="1" u="sng" dirty="0" smtClean="0">
                <a:solidFill>
                  <a:schemeClr val="bg1"/>
                </a:solidFill>
              </a:rPr>
              <a:t>question</a:t>
            </a:r>
            <a:endParaRPr lang="ru-RU" sz="4000" b="1" u="sng" dirty="0">
              <a:solidFill>
                <a:schemeClr val="bg1"/>
              </a:solidFill>
            </a:endParaRPr>
          </a:p>
        </p:txBody>
      </p:sp>
      <p:sp>
        <p:nvSpPr>
          <p:cNvPr id="7" name="Прямоугольник 6"/>
          <p:cNvSpPr/>
          <p:nvPr/>
        </p:nvSpPr>
        <p:spPr>
          <a:xfrm>
            <a:off x="1785918" y="2143116"/>
            <a:ext cx="5596966" cy="1200329"/>
          </a:xfrm>
          <a:prstGeom prst="rect">
            <a:avLst/>
          </a:prstGeom>
          <a:noFill/>
        </p:spPr>
        <p:txBody>
          <a:bodyPr wrap="square" lIns="91440" tIns="45720" rIns="91440" bIns="45720">
            <a:spAutoFit/>
          </a:bodyPr>
          <a:lstStyle/>
          <a:p>
            <a:pPr algn="ctr"/>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Misf</a:t>
            </a:r>
            <a:r>
              <a:rPr lang="en-US" sz="7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ortune</a:t>
            </a:r>
            <a:endParaRPr lang="ru-RU"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928670"/>
          </a:xfrm>
        </p:spPr>
        <p:txBody>
          <a:bodyPr/>
          <a:lstStyle/>
          <a:p>
            <a:r>
              <a:rPr lang="ru-RU" b="1" dirty="0">
                <a:solidFill>
                  <a:srgbClr val="FF3300"/>
                </a:solidFill>
              </a:rPr>
              <a:t>50 </a:t>
            </a:r>
            <a:r>
              <a:rPr lang="en-US" b="1" dirty="0" smtClean="0">
                <a:solidFill>
                  <a:srgbClr val="FF3300"/>
                </a:solidFill>
              </a:rPr>
              <a:t>points</a:t>
            </a:r>
            <a:endParaRPr lang="ru-RU" b="1" dirty="0">
              <a:solidFill>
                <a:srgbClr val="FF3300"/>
              </a:solidFill>
            </a:endParaRPr>
          </a:p>
        </p:txBody>
      </p:sp>
      <p:sp>
        <p:nvSpPr>
          <p:cNvPr id="56324" name="Text Box 4"/>
          <p:cNvSpPr txBox="1">
            <a:spLocks noChangeArrowheads="1"/>
          </p:cNvSpPr>
          <p:nvPr/>
        </p:nvSpPr>
        <p:spPr bwMode="auto">
          <a:xfrm>
            <a:off x="539552" y="332656"/>
            <a:ext cx="1214447" cy="369332"/>
          </a:xfrm>
          <a:prstGeom prst="rect">
            <a:avLst/>
          </a:prstGeom>
          <a:noFill/>
          <a:ln w="9525">
            <a:noFill/>
            <a:miter lim="800000"/>
            <a:headEnd/>
            <a:tailEnd/>
          </a:ln>
          <a:effectLst/>
        </p:spPr>
        <p:txBody>
          <a:bodyPr wrap="square">
            <a:spAutoFit/>
          </a:bodyPr>
          <a:lstStyle/>
          <a:p>
            <a:r>
              <a:rPr lang="ru-RU" dirty="0">
                <a:hlinkClick r:id="rId3" action="ppaction://hlinksldjump"/>
              </a:rPr>
              <a:t>далее</a:t>
            </a:r>
            <a:endParaRPr lang="ru-RU" dirty="0"/>
          </a:p>
        </p:txBody>
      </p:sp>
      <p:sp>
        <p:nvSpPr>
          <p:cNvPr id="7" name="TextBox 6"/>
          <p:cNvSpPr txBox="1"/>
          <p:nvPr/>
        </p:nvSpPr>
        <p:spPr>
          <a:xfrm>
            <a:off x="-203431" y="836712"/>
            <a:ext cx="9347431" cy="2308324"/>
          </a:xfrm>
          <a:prstGeom prst="rect">
            <a:avLst/>
          </a:prstGeom>
          <a:noFill/>
        </p:spPr>
        <p:txBody>
          <a:bodyPr wrap="none" rtlCol="0">
            <a:spAutoFit/>
          </a:bodyPr>
          <a:lstStyle/>
          <a:p>
            <a:pPr algn="ctr"/>
            <a:r>
              <a:rPr lang="en-US" sz="4800" b="1" dirty="0" smtClean="0">
                <a:solidFill>
                  <a:srgbClr val="FFFF00"/>
                </a:solidFill>
                <a:latin typeface="Monotype Corsiva" pitchFamily="66" charset="0"/>
              </a:rPr>
              <a:t>Watch the cartoon and continue the story </a:t>
            </a:r>
          </a:p>
          <a:p>
            <a:pPr algn="ctr"/>
            <a:r>
              <a:rPr lang="en-US" sz="4800" b="1" dirty="0" smtClean="0">
                <a:solidFill>
                  <a:srgbClr val="FFFF00"/>
                </a:solidFill>
                <a:latin typeface="Monotype Corsiva" pitchFamily="66" charset="0"/>
              </a:rPr>
              <a:t>(make 3-4 sentences using </a:t>
            </a:r>
          </a:p>
          <a:p>
            <a:pPr algn="ctr"/>
            <a:r>
              <a:rPr lang="en-US" sz="4800" b="1" dirty="0" smtClean="0">
                <a:solidFill>
                  <a:srgbClr val="FFFF00"/>
                </a:solidFill>
                <a:latin typeface="Monotype Corsiva" pitchFamily="66" charset="0"/>
              </a:rPr>
              <a:t>the Past Simple Tense) </a:t>
            </a:r>
            <a:endParaRPr lang="ru-RU" sz="4800" b="1" dirty="0">
              <a:solidFill>
                <a:srgbClr val="FFFF00"/>
              </a:solidFill>
              <a:latin typeface="Monotype Corsiva" pitchFamily="66" charset="0"/>
            </a:endParaRPr>
          </a:p>
        </p:txBody>
      </p:sp>
      <p:pic>
        <p:nvPicPr>
          <p:cNvPr id="8" name="Гадкий я  Despicable Me 2010 eng sub-Обрезка 01.mp4">
            <a:hlinkClick r:id="" action="ppaction://media"/>
          </p:cNvPr>
          <p:cNvPicPr>
            <a:picLocks noRot="1" noChangeAspect="1"/>
          </p:cNvPicPr>
          <p:nvPr>
            <a:videoFile r:link="rId1"/>
          </p:nvPr>
        </p:nvPicPr>
        <p:blipFill>
          <a:blip r:embed="rId4" cstate="print"/>
          <a:stretch>
            <a:fillRect/>
          </a:stretch>
        </p:blipFill>
        <p:spPr>
          <a:xfrm>
            <a:off x="467544" y="3284984"/>
            <a:ext cx="7848872" cy="3573016"/>
          </a:xfrm>
          <a:prstGeom prst="rect">
            <a:avLst/>
          </a:prstGeom>
        </p:spPr>
      </p:pic>
    </p:spTree>
  </p:cSld>
  <p:clrMapOvr>
    <a:masterClrMapping/>
  </p:clrMapOvr>
  <p:transition>
    <p:wipe dir="u"/>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11188" y="-285775"/>
            <a:ext cx="7991475" cy="2714643"/>
          </a:xfrm>
        </p:spPr>
        <p:txBody>
          <a:bodyPr/>
          <a:lstStyle/>
          <a:p>
            <a:r>
              <a:rPr lang="en-US" b="1" dirty="0">
                <a:solidFill>
                  <a:srgbClr val="3366FF"/>
                </a:solidFill>
              </a:rPr>
              <a:t>20 </a:t>
            </a:r>
            <a:r>
              <a:rPr lang="en-US" b="1" dirty="0" smtClean="0">
                <a:solidFill>
                  <a:srgbClr val="3366FF"/>
                </a:solidFill>
              </a:rPr>
              <a:t>points</a:t>
            </a:r>
            <a:r>
              <a:rPr lang="en-US" dirty="0"/>
              <a:t/>
            </a:r>
            <a:br>
              <a:rPr lang="en-US" dirty="0"/>
            </a:br>
            <a:endParaRPr lang="ru-RU" dirty="0"/>
          </a:p>
        </p:txBody>
      </p:sp>
      <p:sp>
        <p:nvSpPr>
          <p:cNvPr id="23556" name="Text Box 4"/>
          <p:cNvSpPr txBox="1">
            <a:spLocks noChangeArrowheads="1"/>
          </p:cNvSpPr>
          <p:nvPr/>
        </p:nvSpPr>
        <p:spPr bwMode="auto">
          <a:xfrm>
            <a:off x="285721" y="6308725"/>
            <a:ext cx="857256"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5" name="Прямоугольник 4"/>
          <p:cNvSpPr/>
          <p:nvPr/>
        </p:nvSpPr>
        <p:spPr>
          <a:xfrm>
            <a:off x="1214414" y="1428736"/>
            <a:ext cx="6585457" cy="707886"/>
          </a:xfrm>
          <a:prstGeom prst="rect">
            <a:avLst/>
          </a:prstGeom>
        </p:spPr>
        <p:txBody>
          <a:bodyPr wrap="none">
            <a:spAutoFit/>
          </a:bodyPr>
          <a:lstStyle/>
          <a:p>
            <a:pPr algn="ctr"/>
            <a:r>
              <a:rPr lang="en-US" sz="40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Monotype Corsiva" pitchFamily="66" charset="0"/>
              </a:rPr>
              <a:t>Which countries are these flags of ?</a:t>
            </a:r>
            <a:endParaRPr lang="ru-RU" sz="40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latin typeface="Monotype Corsiva" pitchFamily="66" charset="0"/>
            </a:endParaRPr>
          </a:p>
        </p:txBody>
      </p:sp>
      <p:pic>
        <p:nvPicPr>
          <p:cNvPr id="6" name="Picture 4" descr="Картинка 3 из 33182"/>
          <p:cNvPicPr>
            <a:picLocks noChangeAspect="1" noChangeArrowheads="1"/>
          </p:cNvPicPr>
          <p:nvPr/>
        </p:nvPicPr>
        <p:blipFill>
          <a:blip r:embed="rId3" cstate="print"/>
          <a:srcRect/>
          <a:stretch>
            <a:fillRect/>
          </a:stretch>
        </p:blipFill>
        <p:spPr bwMode="auto">
          <a:xfrm>
            <a:off x="357158" y="3071810"/>
            <a:ext cx="2464611" cy="1428760"/>
          </a:xfrm>
          <a:prstGeom prst="rect">
            <a:avLst/>
          </a:prstGeom>
          <a:noFill/>
        </p:spPr>
      </p:pic>
      <p:pic>
        <p:nvPicPr>
          <p:cNvPr id="7" name="Picture 2" descr="Картинка 7 из 7555"/>
          <p:cNvPicPr>
            <a:picLocks noChangeAspect="1" noChangeArrowheads="1"/>
          </p:cNvPicPr>
          <p:nvPr/>
        </p:nvPicPr>
        <p:blipFill>
          <a:blip r:embed="rId4" cstate="print"/>
          <a:srcRect/>
          <a:stretch>
            <a:fillRect/>
          </a:stretch>
        </p:blipFill>
        <p:spPr bwMode="auto">
          <a:xfrm>
            <a:off x="3214678" y="2357431"/>
            <a:ext cx="2643206" cy="1428760"/>
          </a:xfrm>
          <a:prstGeom prst="rect">
            <a:avLst/>
          </a:prstGeom>
          <a:noFill/>
        </p:spPr>
      </p:pic>
      <p:pic>
        <p:nvPicPr>
          <p:cNvPr id="8" name="Picture 6" descr="Картинка 3 из 12321"/>
          <p:cNvPicPr>
            <a:picLocks noChangeAspect="1" noChangeArrowheads="1"/>
          </p:cNvPicPr>
          <p:nvPr/>
        </p:nvPicPr>
        <p:blipFill>
          <a:blip r:embed="rId5" cstate="print"/>
          <a:srcRect/>
          <a:stretch>
            <a:fillRect/>
          </a:stretch>
        </p:blipFill>
        <p:spPr bwMode="auto">
          <a:xfrm>
            <a:off x="6215074" y="3000372"/>
            <a:ext cx="2681003" cy="1428760"/>
          </a:xfrm>
          <a:prstGeom prst="rect">
            <a:avLst/>
          </a:prstGeom>
          <a:noFill/>
        </p:spPr>
      </p:pic>
      <p:pic>
        <p:nvPicPr>
          <p:cNvPr id="10" name="Picture 2" descr="D:\Desktop\на мероприятие\скачанные файлы (5).jpg"/>
          <p:cNvPicPr>
            <a:picLocks noChangeAspect="1" noChangeArrowheads="1"/>
          </p:cNvPicPr>
          <p:nvPr/>
        </p:nvPicPr>
        <p:blipFill>
          <a:blip r:embed="rId6" cstate="print"/>
          <a:srcRect/>
          <a:stretch>
            <a:fillRect/>
          </a:stretch>
        </p:blipFill>
        <p:spPr bwMode="auto">
          <a:xfrm>
            <a:off x="3071802" y="4643446"/>
            <a:ext cx="3143272" cy="1357322"/>
          </a:xfrm>
          <a:prstGeom prst="rect">
            <a:avLst/>
          </a:prstGeom>
          <a:noFill/>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graphicFrame>
        <p:nvGraphicFramePr>
          <p:cNvPr id="4193" name="Group 97"/>
          <p:cNvGraphicFramePr>
            <a:graphicFrameLocks noGrp="1"/>
          </p:cNvGraphicFramePr>
          <p:nvPr/>
        </p:nvGraphicFramePr>
        <p:xfrm>
          <a:off x="323850" y="1785926"/>
          <a:ext cx="8496300" cy="4629083"/>
        </p:xfrm>
        <a:graphic>
          <a:graphicData uri="http://schemas.openxmlformats.org/drawingml/2006/table">
            <a:tbl>
              <a:tblPr/>
              <a:tblGrid>
                <a:gridCol w="4830763"/>
                <a:gridCol w="625475"/>
                <a:gridCol w="701675"/>
                <a:gridCol w="754062"/>
                <a:gridCol w="649288"/>
                <a:gridCol w="935037"/>
              </a:tblGrid>
              <a:tr h="13337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Themes</a:t>
                      </a:r>
                      <a:endParaRPr kumimoji="0" lang="ru-RU" sz="28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smtClean="0">
                          <a:ln>
                            <a:noFill/>
                          </a:ln>
                          <a:solidFill>
                            <a:schemeClr val="bg1"/>
                          </a:solidFill>
                          <a:effectLst/>
                          <a:latin typeface="Arial" charset="0"/>
                        </a:rPr>
                        <a:t>Complexity of the questions</a:t>
                      </a:r>
                      <a:endParaRPr kumimoji="0" lang="ru-RU" sz="2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699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dirty="0" smtClean="0">
                          <a:ln>
                            <a:noFill/>
                          </a:ln>
                          <a:solidFill>
                            <a:schemeClr val="bg1"/>
                          </a:solidFill>
                          <a:effectLst/>
                          <a:latin typeface="Arial" charset="0"/>
                        </a:rPr>
                        <a:t> </a:t>
                      </a:r>
                      <a:r>
                        <a:rPr kumimoji="0" lang="en-US" sz="4000" b="1" i="1" u="none" strike="noStrike" cap="none" normalizeH="0" baseline="0" dirty="0" smtClean="0">
                          <a:ln>
                            <a:noFill/>
                          </a:ln>
                          <a:solidFill>
                            <a:schemeClr val="bg1"/>
                          </a:solidFill>
                          <a:effectLst/>
                          <a:latin typeface="Times New Roman" pitchFamily="18" charset="0"/>
                          <a:cs typeface="Times New Roman" pitchFamily="18" charset="0"/>
                        </a:rPr>
                        <a:t>English speaking countries</a:t>
                      </a:r>
                      <a:endParaRPr kumimoji="0" lang="ru-RU" sz="4000" b="1" i="1"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2" action="ppaction://hlinksldjump"/>
                        </a:rPr>
                        <a:t>20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3" action="ppaction://hlinksldjump"/>
                        </a:rPr>
                        <a:t>40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4" action="ppaction://hlinksldjump"/>
                        </a:rPr>
                        <a:t>60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5" action="ppaction://hlinksldjump"/>
                        </a:rPr>
                        <a:t>80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6" action="ppaction://hlinksldjump"/>
                        </a:rPr>
                        <a:t>100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1" u="none" strike="noStrike" cap="none" normalizeH="0" baseline="0" dirty="0" smtClean="0">
                          <a:ln>
                            <a:noFill/>
                          </a:ln>
                          <a:solidFill>
                            <a:schemeClr val="bg1"/>
                          </a:solidFill>
                          <a:effectLst/>
                          <a:latin typeface="Times New Roman" pitchFamily="18" charset="0"/>
                          <a:cs typeface="Times New Roman" pitchFamily="18" charset="0"/>
                        </a:rPr>
                        <a:t>Road safety</a:t>
                      </a:r>
                      <a:endParaRPr kumimoji="0" lang="ru-RU" sz="4000" b="1" i="1"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7" action="ppaction://hlinksldjump"/>
                        </a:rPr>
                        <a:t>20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8" action="ppaction://hlinksldjump"/>
                        </a:rPr>
                        <a:t>40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9" action="ppaction://hlinksldjump"/>
                        </a:rPr>
                        <a:t>60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0" action="ppaction://hlinksldjump"/>
                        </a:rPr>
                        <a:t>80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1" action="ppaction://hlinksldjump"/>
                        </a:rPr>
                        <a:t>100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2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1" u="none" strike="noStrike" cap="none" normalizeH="0" baseline="0" dirty="0" smtClean="0">
                          <a:ln>
                            <a:noFill/>
                          </a:ln>
                          <a:solidFill>
                            <a:schemeClr val="bg1"/>
                          </a:solidFill>
                          <a:effectLst/>
                          <a:latin typeface="Times New Roman" pitchFamily="18" charset="0"/>
                          <a:cs typeface="Times New Roman" pitchFamily="18" charset="0"/>
                        </a:rPr>
                        <a:t>Movies</a:t>
                      </a:r>
                      <a:endParaRPr kumimoji="0" lang="ru-RU" sz="4000" b="1" i="1"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2" action="ppaction://hlinksldjump"/>
                        </a:rPr>
                        <a:t>20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3" action="ppaction://hlinksldjump"/>
                        </a:rPr>
                        <a:t>40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4" action="ppaction://hlinksldjump"/>
                        </a:rPr>
                        <a:t>60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bg1"/>
                          </a:solidFill>
                          <a:effectLst/>
                          <a:latin typeface="Arial" charset="0"/>
                          <a:hlinkClick r:id="rId15" action="ppaction://hlinksldjump"/>
                        </a:rPr>
                        <a:t>80</a:t>
                      </a:r>
                      <a:endParaRPr kumimoji="0" lang="ru-RU" sz="2800" b="1" i="0" u="none" strike="noStrike" cap="none" normalizeH="0" baseline="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dirty="0" smtClean="0">
                          <a:ln>
                            <a:noFill/>
                          </a:ln>
                          <a:solidFill>
                            <a:schemeClr val="bg1"/>
                          </a:solidFill>
                          <a:effectLst/>
                          <a:latin typeface="Arial" charset="0"/>
                          <a:hlinkClick r:id="rId16" action="ppaction://hlinksldjump"/>
                        </a:rPr>
                        <a:t>100</a:t>
                      </a:r>
                      <a:endParaRPr kumimoji="0" lang="ru-RU" sz="2800" b="1" i="0" u="none" strike="noStrike" cap="none" normalizeH="0" baseline="0" dirty="0" smtClean="0">
                        <a:ln>
                          <a:noFill/>
                        </a:ln>
                        <a:solidFill>
                          <a:schemeClr val="bg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38" name="Text Box 42"/>
          <p:cNvSpPr txBox="1">
            <a:spLocks noChangeArrowheads="1"/>
          </p:cNvSpPr>
          <p:nvPr/>
        </p:nvSpPr>
        <p:spPr bwMode="auto">
          <a:xfrm>
            <a:off x="2051050" y="188913"/>
            <a:ext cx="5688013" cy="914400"/>
          </a:xfrm>
          <a:prstGeom prst="rect">
            <a:avLst/>
          </a:prstGeom>
          <a:noFill/>
          <a:ln w="9525">
            <a:noFill/>
            <a:miter lim="800000"/>
            <a:headEnd/>
            <a:tailEnd/>
          </a:ln>
          <a:effectLst/>
        </p:spPr>
        <p:txBody>
          <a:bodyPr>
            <a:spAutoFit/>
          </a:bodyPr>
          <a:lstStyle/>
          <a:p>
            <a:r>
              <a:rPr lang="en-US" sz="5400" b="1" dirty="0" smtClean="0">
                <a:solidFill>
                  <a:schemeClr val="bg1"/>
                </a:solidFill>
              </a:rPr>
              <a:t>Second Round</a:t>
            </a:r>
            <a:endParaRPr lang="ru-RU" sz="5400" b="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11188" y="1"/>
            <a:ext cx="8062912" cy="2500306"/>
          </a:xfrm>
        </p:spPr>
        <p:txBody>
          <a:bodyPr/>
          <a:lstStyle/>
          <a:p>
            <a:r>
              <a:rPr lang="ru-RU" b="1" dirty="0">
                <a:solidFill>
                  <a:srgbClr val="3366FF"/>
                </a:solidFill>
              </a:rPr>
              <a:t>40 </a:t>
            </a:r>
            <a:r>
              <a:rPr lang="en-US" b="1" dirty="0" smtClean="0">
                <a:solidFill>
                  <a:srgbClr val="3366FF"/>
                </a:solidFill>
              </a:rPr>
              <a:t>points</a:t>
            </a:r>
            <a:r>
              <a:rPr lang="en-US" b="1" dirty="0"/>
              <a:t/>
            </a:r>
            <a:br>
              <a:rPr lang="en-US" b="1" dirty="0"/>
            </a:br>
            <a:endParaRPr lang="ru-RU" dirty="0"/>
          </a:p>
        </p:txBody>
      </p:sp>
      <p:sp>
        <p:nvSpPr>
          <p:cNvPr id="24580" name="Text Box 4"/>
          <p:cNvSpPr txBox="1">
            <a:spLocks noChangeArrowheads="1"/>
          </p:cNvSpPr>
          <p:nvPr/>
        </p:nvSpPr>
        <p:spPr bwMode="auto">
          <a:xfrm>
            <a:off x="214283" y="6308725"/>
            <a:ext cx="928694"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5" name="TextBox 4"/>
          <p:cNvSpPr txBox="1"/>
          <p:nvPr/>
        </p:nvSpPr>
        <p:spPr>
          <a:xfrm>
            <a:off x="537156" y="2357430"/>
            <a:ext cx="8606844" cy="1107996"/>
          </a:xfrm>
          <a:prstGeom prst="rect">
            <a:avLst/>
          </a:prstGeom>
          <a:noFill/>
        </p:spPr>
        <p:txBody>
          <a:bodyPr wrap="none" rtlCol="0">
            <a:spAutoFit/>
          </a:bodyPr>
          <a:lstStyle/>
          <a:p>
            <a:pPr algn="ctr"/>
            <a:r>
              <a:rPr lang="en-US" sz="6600" b="1" dirty="0" smtClean="0">
                <a:solidFill>
                  <a:srgbClr val="FFFF00"/>
                </a:solidFill>
                <a:latin typeface="Monotype Corsiva" pitchFamily="66" charset="0"/>
                <a:cs typeface="Times New Roman" pitchFamily="18" charset="0"/>
              </a:rPr>
              <a:t>Guess the missing countries.</a:t>
            </a:r>
            <a:endParaRPr lang="ru-RU" sz="6600" b="1" dirty="0">
              <a:solidFill>
                <a:srgbClr val="FFFF00"/>
              </a:solidFill>
              <a:latin typeface="Monotype Corsiva" pitchFamily="66"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subTitle" idx="1"/>
          </p:nvPr>
        </p:nvSpPr>
        <p:spPr/>
        <p:txBody>
          <a:bodyPr/>
          <a:lstStyle/>
          <a:p>
            <a:r>
              <a:rPr lang="en-US" sz="4000" u="sng" dirty="0" smtClean="0">
                <a:solidFill>
                  <a:schemeClr val="bg1"/>
                </a:solidFill>
              </a:rPr>
              <a:t>question</a:t>
            </a:r>
            <a:r>
              <a:rPr lang="ru-RU" sz="4000" dirty="0" smtClean="0"/>
              <a:t> </a:t>
            </a:r>
            <a:endParaRPr lang="ru-RU" sz="4000" dirty="0"/>
          </a:p>
        </p:txBody>
      </p:sp>
      <p:sp>
        <p:nvSpPr>
          <p:cNvPr id="64516"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5" name="Прямоугольник 4"/>
          <p:cNvSpPr/>
          <p:nvPr/>
        </p:nvSpPr>
        <p:spPr>
          <a:xfrm>
            <a:off x="2503166" y="1857365"/>
            <a:ext cx="4137671" cy="132343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8000" b="1" spc="150" dirty="0" smtClean="0">
                <a:ln w="11430"/>
                <a:solidFill>
                  <a:srgbClr val="F8F8F8"/>
                </a:solidFill>
                <a:effectLst>
                  <a:outerShdw blurRad="25400" algn="tl" rotWithShape="0">
                    <a:srgbClr val="000000">
                      <a:alpha val="43000"/>
                    </a:srgbClr>
                  </a:outerShdw>
                </a:effectLst>
              </a:rPr>
              <a:t>Fortune</a:t>
            </a:r>
            <a:endParaRPr lang="ru-RU" sz="80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357166"/>
            <a:ext cx="9001155" cy="428628"/>
          </a:xfrm>
        </p:spPr>
        <p:txBody>
          <a:bodyPr/>
          <a:lstStyle/>
          <a:p>
            <a:pPr algn="l"/>
            <a:r>
              <a:rPr lang="en-US" b="1" dirty="0" smtClean="0">
                <a:solidFill>
                  <a:srgbClr val="3366FF"/>
                </a:solidFill>
              </a:rPr>
              <a:t>               </a:t>
            </a:r>
            <a:br>
              <a:rPr lang="en-US" b="1" dirty="0" smtClean="0">
                <a:solidFill>
                  <a:srgbClr val="3366FF"/>
                </a:solidFill>
              </a:rPr>
            </a:br>
            <a:r>
              <a:rPr lang="en-US" b="1" dirty="0" smtClean="0">
                <a:solidFill>
                  <a:srgbClr val="3366FF"/>
                </a:solidFill>
              </a:rPr>
              <a:t>                  </a:t>
            </a:r>
            <a:r>
              <a:rPr lang="ru-RU" b="1" dirty="0" smtClean="0">
                <a:solidFill>
                  <a:srgbClr val="3366FF"/>
                </a:solidFill>
              </a:rPr>
              <a:t>60 </a:t>
            </a:r>
            <a:r>
              <a:rPr lang="en-US" b="1" dirty="0" smtClean="0">
                <a:solidFill>
                  <a:srgbClr val="3366FF"/>
                </a:solidFill>
              </a:rPr>
              <a:t>points</a:t>
            </a:r>
            <a:r>
              <a:rPr lang="en-US" sz="4000" b="1" dirty="0" smtClean="0"/>
              <a:t/>
            </a:r>
            <a:br>
              <a:rPr lang="en-US" sz="4000" b="1" dirty="0" smtClean="0"/>
            </a:br>
            <a:endParaRPr lang="ru-RU" sz="4000" dirty="0"/>
          </a:p>
        </p:txBody>
      </p:sp>
      <p:sp>
        <p:nvSpPr>
          <p:cNvPr id="26628" name="Text Box 4"/>
          <p:cNvSpPr txBox="1">
            <a:spLocks noChangeArrowheads="1"/>
          </p:cNvSpPr>
          <p:nvPr/>
        </p:nvSpPr>
        <p:spPr bwMode="auto">
          <a:xfrm>
            <a:off x="214283" y="6308725"/>
            <a:ext cx="1071570"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8" name="TextBox 7"/>
          <p:cNvSpPr txBox="1"/>
          <p:nvPr/>
        </p:nvSpPr>
        <p:spPr>
          <a:xfrm>
            <a:off x="928662" y="2000240"/>
            <a:ext cx="7431843" cy="3046988"/>
          </a:xfrm>
          <a:prstGeom prst="rect">
            <a:avLst/>
          </a:prstGeom>
          <a:noFill/>
        </p:spPr>
        <p:txBody>
          <a:bodyPr wrap="none" rtlCol="0">
            <a:spAutoFit/>
          </a:bodyPr>
          <a:lstStyle/>
          <a:p>
            <a:r>
              <a:rPr lang="en-US" sz="9600" b="1" dirty="0" smtClean="0">
                <a:solidFill>
                  <a:srgbClr val="FFFF00"/>
                </a:solidFill>
                <a:latin typeface="Monotype Corsiva" pitchFamily="66" charset="0"/>
              </a:rPr>
              <a:t>Choose the right </a:t>
            </a:r>
          </a:p>
          <a:p>
            <a:pPr algn="ctr"/>
            <a:r>
              <a:rPr lang="en-US" sz="9600" b="1" dirty="0" smtClean="0">
                <a:solidFill>
                  <a:srgbClr val="FFFF00"/>
                </a:solidFill>
                <a:latin typeface="Monotype Corsiva" pitchFamily="66" charset="0"/>
              </a:rPr>
              <a:t>variant</a:t>
            </a:r>
            <a:endParaRPr lang="ru-RU" sz="9600" b="1" dirty="0">
              <a:solidFill>
                <a:srgbClr val="FFFF00"/>
              </a:solidFill>
              <a:latin typeface="Monotype Corsiva" pitchFamily="66" charset="0"/>
            </a:endParaRPr>
          </a:p>
        </p:txBody>
      </p:sp>
    </p:spTree>
  </p:cSld>
  <p:clrMapOvr>
    <a:masterClrMapping/>
  </p:clrMapOvr>
  <p:transition>
    <p:pull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27655" name="Rectangle 7"/>
          <p:cNvSpPr>
            <a:spLocks noChangeArrowheads="1"/>
          </p:cNvSpPr>
          <p:nvPr/>
        </p:nvSpPr>
        <p:spPr bwMode="auto">
          <a:xfrm>
            <a:off x="1371600" y="3886200"/>
            <a:ext cx="6400800" cy="1752600"/>
          </a:xfrm>
          <a:prstGeom prst="rect">
            <a:avLst/>
          </a:prstGeom>
          <a:noFill/>
          <a:ln w="9525">
            <a:noFill/>
            <a:miter lim="800000"/>
            <a:headEnd/>
            <a:tailEnd/>
          </a:ln>
          <a:effectLst/>
        </p:spPr>
        <p:txBody>
          <a:bodyPr/>
          <a:lstStyle/>
          <a:p>
            <a:pPr marL="342900" indent="-342900" algn="ctr">
              <a:spcBef>
                <a:spcPct val="20000"/>
              </a:spcBef>
            </a:pPr>
            <a:r>
              <a:rPr lang="en-US" sz="4000" u="sng" dirty="0" smtClean="0">
                <a:solidFill>
                  <a:schemeClr val="bg1"/>
                </a:solidFill>
              </a:rPr>
              <a:t>question</a:t>
            </a:r>
            <a:endParaRPr lang="ru-RU" sz="4000" u="sng" dirty="0">
              <a:solidFill>
                <a:schemeClr val="bg1"/>
              </a:solidFill>
            </a:endParaRPr>
          </a:p>
        </p:txBody>
      </p:sp>
      <p:sp>
        <p:nvSpPr>
          <p:cNvPr id="5" name="Прямоугольник 4"/>
          <p:cNvSpPr/>
          <p:nvPr/>
        </p:nvSpPr>
        <p:spPr>
          <a:xfrm>
            <a:off x="1857356" y="2428868"/>
            <a:ext cx="5164225"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spc="150" dirty="0" smtClean="0">
                <a:ln w="11430"/>
                <a:solidFill>
                  <a:srgbClr val="F8F8F8"/>
                </a:solidFill>
                <a:effectLst>
                  <a:outerShdw blurRad="25400" algn="tl" rotWithShape="0">
                    <a:srgbClr val="000000">
                      <a:alpha val="43000"/>
                    </a:srgbClr>
                  </a:outerShdw>
                </a:effectLst>
              </a:rPr>
              <a:t>Misf</a:t>
            </a:r>
            <a:r>
              <a:rPr lang="en-US" sz="7200" b="1" cap="none" spc="150" dirty="0" smtClean="0">
                <a:ln w="11430"/>
                <a:solidFill>
                  <a:srgbClr val="F8F8F8"/>
                </a:solidFill>
                <a:effectLst>
                  <a:outerShdw blurRad="25400" algn="tl" rotWithShape="0">
                    <a:srgbClr val="000000">
                      <a:alpha val="43000"/>
                    </a:srgbClr>
                  </a:outerShdw>
                </a:effectLst>
              </a:rPr>
              <a:t>ortune</a:t>
            </a:r>
            <a:endParaRPr lang="ru-RU" sz="72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29600" cy="1214422"/>
          </a:xfrm>
        </p:spPr>
        <p:txBody>
          <a:bodyPr/>
          <a:lstStyle/>
          <a:p>
            <a:r>
              <a:rPr lang="ru-RU" b="1" dirty="0">
                <a:solidFill>
                  <a:srgbClr val="3366FF"/>
                </a:solidFill>
              </a:rPr>
              <a:t>80 </a:t>
            </a:r>
            <a:r>
              <a:rPr lang="en-US" b="1" dirty="0" smtClean="0">
                <a:solidFill>
                  <a:srgbClr val="3366FF"/>
                </a:solidFill>
              </a:rPr>
              <a:t>points</a:t>
            </a:r>
            <a:endParaRPr lang="ru-RU" b="1" dirty="0">
              <a:solidFill>
                <a:srgbClr val="3366FF"/>
              </a:solidFill>
            </a:endParaRPr>
          </a:p>
        </p:txBody>
      </p:sp>
      <p:sp>
        <p:nvSpPr>
          <p:cNvPr id="65540" name="Text Box 4"/>
          <p:cNvSpPr txBox="1">
            <a:spLocks noChangeArrowheads="1"/>
          </p:cNvSpPr>
          <p:nvPr/>
        </p:nvSpPr>
        <p:spPr bwMode="auto">
          <a:xfrm>
            <a:off x="500035" y="6308725"/>
            <a:ext cx="928694"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7" name="TextBox 6"/>
          <p:cNvSpPr txBox="1"/>
          <p:nvPr/>
        </p:nvSpPr>
        <p:spPr>
          <a:xfrm>
            <a:off x="1000100" y="1285860"/>
            <a:ext cx="7136889" cy="4708981"/>
          </a:xfrm>
          <a:prstGeom prst="rect">
            <a:avLst/>
          </a:prstGeom>
          <a:noFill/>
        </p:spPr>
        <p:txBody>
          <a:bodyPr wrap="none" rtlCol="0">
            <a:spAutoFit/>
          </a:bodyPr>
          <a:lstStyle/>
          <a:p>
            <a:pPr algn="ctr"/>
            <a:r>
              <a:rPr lang="en-US" sz="6000" dirty="0" smtClean="0">
                <a:solidFill>
                  <a:srgbClr val="FFFF00"/>
                </a:solidFill>
                <a:latin typeface="Monotype Corsiva" pitchFamily="66" charset="0"/>
              </a:rPr>
              <a:t>Listen to the recorder and</a:t>
            </a:r>
          </a:p>
          <a:p>
            <a:pPr algn="ctr"/>
            <a:r>
              <a:rPr lang="en-US" sz="6000" dirty="0" smtClean="0">
                <a:solidFill>
                  <a:srgbClr val="FFFF00"/>
                </a:solidFill>
                <a:latin typeface="Monotype Corsiva" pitchFamily="66" charset="0"/>
              </a:rPr>
              <a:t> answer the question.</a:t>
            </a:r>
          </a:p>
          <a:p>
            <a:pPr algn="ctr"/>
            <a:endParaRPr lang="en-US" sz="6000" dirty="0" smtClean="0">
              <a:solidFill>
                <a:srgbClr val="FFFF00"/>
              </a:solidFill>
              <a:latin typeface="Monotype Corsiva" pitchFamily="66" charset="0"/>
            </a:endParaRPr>
          </a:p>
          <a:p>
            <a:pPr algn="ctr">
              <a:buFont typeface="Wingdings" pitchFamily="2" charset="2"/>
              <a:buChar char="v"/>
            </a:pPr>
            <a:r>
              <a:rPr lang="en-US" sz="6000" dirty="0" smtClean="0">
                <a:solidFill>
                  <a:srgbClr val="FFFF00"/>
                </a:solidFill>
                <a:latin typeface="Monotype Corsiva" pitchFamily="66" charset="0"/>
              </a:rPr>
              <a:t>What flags does the </a:t>
            </a:r>
          </a:p>
          <a:p>
            <a:pPr algn="ctr"/>
            <a:r>
              <a:rPr lang="en-US" sz="6000" dirty="0" smtClean="0">
                <a:solidFill>
                  <a:srgbClr val="FFFF00"/>
                </a:solidFill>
                <a:latin typeface="Monotype Corsiva" pitchFamily="66" charset="0"/>
              </a:rPr>
              <a:t>Union Jack include?</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66564" name="Rectangle 4"/>
          <p:cNvSpPr>
            <a:spLocks noChangeArrowheads="1"/>
          </p:cNvSpPr>
          <p:nvPr/>
        </p:nvSpPr>
        <p:spPr bwMode="auto">
          <a:xfrm>
            <a:off x="1371600" y="3886200"/>
            <a:ext cx="6400800" cy="1752600"/>
          </a:xfrm>
          <a:prstGeom prst="rect">
            <a:avLst/>
          </a:prstGeom>
          <a:noFill/>
          <a:ln w="9525">
            <a:noFill/>
            <a:miter lim="800000"/>
            <a:headEnd/>
            <a:tailEnd/>
          </a:ln>
          <a:effectLst/>
        </p:spPr>
        <p:txBody>
          <a:bodyPr/>
          <a:lstStyle/>
          <a:p>
            <a:pPr marL="342900" indent="-342900" algn="ctr">
              <a:spcBef>
                <a:spcPct val="20000"/>
              </a:spcBef>
            </a:pPr>
            <a:r>
              <a:rPr lang="en-US" sz="4000" u="sng" dirty="0" smtClean="0">
                <a:solidFill>
                  <a:schemeClr val="bg1"/>
                </a:solidFill>
              </a:rPr>
              <a:t>question</a:t>
            </a:r>
            <a:endParaRPr lang="ru-RU" sz="4000" u="sng" dirty="0">
              <a:solidFill>
                <a:schemeClr val="bg1"/>
              </a:solidFill>
            </a:endParaRPr>
          </a:p>
        </p:txBody>
      </p:sp>
      <p:sp>
        <p:nvSpPr>
          <p:cNvPr id="5" name="Прямоугольник 4"/>
          <p:cNvSpPr/>
          <p:nvPr/>
        </p:nvSpPr>
        <p:spPr>
          <a:xfrm>
            <a:off x="2023868" y="1857365"/>
            <a:ext cx="5096267"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spc="150" dirty="0" smtClean="0">
                <a:ln w="11430"/>
                <a:solidFill>
                  <a:srgbClr val="F8F8F8"/>
                </a:solidFill>
                <a:effectLst>
                  <a:outerShdw blurRad="25400" algn="tl" rotWithShape="0">
                    <a:srgbClr val="000000">
                      <a:alpha val="43000"/>
                    </a:srgbClr>
                  </a:outerShdw>
                </a:effectLst>
              </a:rPr>
              <a:t>Fortune</a:t>
            </a:r>
            <a:endParaRPr lang="ru-RU" sz="72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
            <a:ext cx="8229600" cy="1214422"/>
          </a:xfrm>
        </p:spPr>
        <p:txBody>
          <a:bodyPr/>
          <a:lstStyle/>
          <a:p>
            <a:r>
              <a:rPr lang="en-US" b="1" dirty="0">
                <a:solidFill>
                  <a:srgbClr val="3366FF"/>
                </a:solidFill>
              </a:rPr>
              <a:t>100 </a:t>
            </a:r>
            <a:r>
              <a:rPr lang="en-US" b="1" dirty="0" smtClean="0">
                <a:solidFill>
                  <a:srgbClr val="3366FF"/>
                </a:solidFill>
              </a:rPr>
              <a:t>points</a:t>
            </a:r>
            <a:endParaRPr lang="ru-RU" b="1" dirty="0">
              <a:solidFill>
                <a:srgbClr val="3366FF"/>
              </a:solidFill>
            </a:endParaRPr>
          </a:p>
        </p:txBody>
      </p:sp>
      <p:sp>
        <p:nvSpPr>
          <p:cNvPr id="67588" name="Text Box 4"/>
          <p:cNvSpPr txBox="1">
            <a:spLocks noChangeArrowheads="1"/>
          </p:cNvSpPr>
          <p:nvPr/>
        </p:nvSpPr>
        <p:spPr bwMode="auto">
          <a:xfrm>
            <a:off x="214283" y="6308725"/>
            <a:ext cx="1000132"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6" name="Рисунок 5"/>
          <p:cNvPicPr/>
          <p:nvPr/>
        </p:nvPicPr>
        <p:blipFill>
          <a:blip r:embed="rId3" cstate="print"/>
          <a:srcRect/>
          <a:stretch>
            <a:fillRect/>
          </a:stretch>
        </p:blipFill>
        <p:spPr bwMode="auto">
          <a:xfrm>
            <a:off x="428596" y="2143116"/>
            <a:ext cx="8072494" cy="3786214"/>
          </a:xfrm>
          <a:prstGeom prst="rect">
            <a:avLst/>
          </a:prstGeom>
          <a:noFill/>
          <a:ln w="9525">
            <a:noFill/>
            <a:miter lim="800000"/>
            <a:headEnd/>
            <a:tailEnd/>
          </a:ln>
        </p:spPr>
      </p:pic>
      <p:sp>
        <p:nvSpPr>
          <p:cNvPr id="8" name="TextBox 7"/>
          <p:cNvSpPr txBox="1"/>
          <p:nvPr/>
        </p:nvSpPr>
        <p:spPr>
          <a:xfrm>
            <a:off x="1500166" y="1357298"/>
            <a:ext cx="7000924" cy="646331"/>
          </a:xfrm>
          <a:prstGeom prst="rect">
            <a:avLst/>
          </a:prstGeom>
          <a:noFill/>
        </p:spPr>
        <p:txBody>
          <a:bodyPr wrap="square" rtlCol="0">
            <a:spAutoFit/>
          </a:bodyPr>
          <a:lstStyle/>
          <a:p>
            <a:r>
              <a:rPr lang="en-US" sz="3600" b="1" dirty="0" smtClean="0">
                <a:solidFill>
                  <a:srgbClr val="FFFF00"/>
                </a:solidFill>
                <a:latin typeface="Monotype Corsiva" pitchFamily="66" charset="0"/>
              </a:rPr>
              <a:t>Match the countries to the nationalities.</a:t>
            </a:r>
            <a:endParaRPr lang="ru-RU" sz="3600" b="1" dirty="0">
              <a:solidFill>
                <a:srgbClr val="FFFF00"/>
              </a:solidFill>
              <a:latin typeface="Monotype Corsiva" pitchFamily="66" charset="0"/>
            </a:endParaRPr>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14338"/>
            <a:ext cx="8229600" cy="1428760"/>
          </a:xfrm>
        </p:spPr>
        <p:txBody>
          <a:bodyPr/>
          <a:lstStyle/>
          <a:p>
            <a:r>
              <a:rPr lang="en-US" b="1" dirty="0">
                <a:solidFill>
                  <a:srgbClr val="3366FF"/>
                </a:solidFill>
              </a:rPr>
              <a:t>20 </a:t>
            </a:r>
            <a:r>
              <a:rPr lang="en-US" b="1" dirty="0" smtClean="0">
                <a:solidFill>
                  <a:srgbClr val="3366FF"/>
                </a:solidFill>
              </a:rPr>
              <a:t>points</a:t>
            </a:r>
            <a:endParaRPr lang="ru-RU" b="1" dirty="0">
              <a:solidFill>
                <a:srgbClr val="3366FF"/>
              </a:solidFill>
            </a:endParaRPr>
          </a:p>
        </p:txBody>
      </p:sp>
      <p:sp>
        <p:nvSpPr>
          <p:cNvPr id="68612" name="Text Box 4"/>
          <p:cNvSpPr txBox="1">
            <a:spLocks noChangeArrowheads="1"/>
          </p:cNvSpPr>
          <p:nvPr/>
        </p:nvSpPr>
        <p:spPr bwMode="auto">
          <a:xfrm>
            <a:off x="214283" y="6308725"/>
            <a:ext cx="1071570"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1026" name="Picture 2" descr="D:\Desktop\Слайд3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TextBox 6"/>
          <p:cNvSpPr txBox="1"/>
          <p:nvPr/>
        </p:nvSpPr>
        <p:spPr>
          <a:xfrm>
            <a:off x="1785918" y="5715016"/>
            <a:ext cx="5405647" cy="830997"/>
          </a:xfrm>
          <a:prstGeom prst="rect">
            <a:avLst/>
          </a:prstGeom>
          <a:noFill/>
        </p:spPr>
        <p:txBody>
          <a:bodyPr wrap="none" rtlCol="0">
            <a:spAutoFit/>
          </a:bodyPr>
          <a:lstStyle/>
          <a:p>
            <a:r>
              <a:rPr lang="en-US" sz="4800" b="1" dirty="0" smtClean="0">
                <a:solidFill>
                  <a:srgbClr val="FFFF00"/>
                </a:solidFill>
                <a:latin typeface="Monotype Corsiva" pitchFamily="66" charset="0"/>
              </a:rPr>
              <a:t>Name the missing word.</a:t>
            </a:r>
            <a:endParaRPr lang="ru-RU" sz="4800" b="1" dirty="0">
              <a:solidFill>
                <a:srgbClr val="FFFF00"/>
              </a:solidFill>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
            <a:ext cx="8229600" cy="1214422"/>
          </a:xfrm>
        </p:spPr>
        <p:txBody>
          <a:bodyPr/>
          <a:lstStyle/>
          <a:p>
            <a:r>
              <a:rPr lang="ru-RU" b="1" dirty="0">
                <a:solidFill>
                  <a:srgbClr val="3366FF"/>
                </a:solidFill>
              </a:rPr>
              <a:t>40 </a:t>
            </a:r>
            <a:r>
              <a:rPr lang="en-US" b="1" dirty="0" smtClean="0">
                <a:solidFill>
                  <a:srgbClr val="3366FF"/>
                </a:solidFill>
              </a:rPr>
              <a:t>points</a:t>
            </a:r>
            <a:endParaRPr lang="ru-RU" b="1" dirty="0">
              <a:solidFill>
                <a:srgbClr val="3366FF"/>
              </a:solidFill>
            </a:endParaRPr>
          </a:p>
        </p:txBody>
      </p:sp>
      <p:sp>
        <p:nvSpPr>
          <p:cNvPr id="69636" name="Text Box 4"/>
          <p:cNvSpPr txBox="1">
            <a:spLocks noChangeArrowheads="1"/>
          </p:cNvSpPr>
          <p:nvPr/>
        </p:nvSpPr>
        <p:spPr bwMode="auto">
          <a:xfrm>
            <a:off x="214283" y="6308725"/>
            <a:ext cx="928694"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2050" name="Picture 2" descr="D:\Desktop\на мероприятие\images.jpg"/>
          <p:cNvPicPr>
            <a:picLocks noChangeAspect="1" noChangeArrowheads="1"/>
          </p:cNvPicPr>
          <p:nvPr/>
        </p:nvPicPr>
        <p:blipFill>
          <a:blip r:embed="rId3" cstate="print"/>
          <a:srcRect/>
          <a:stretch>
            <a:fillRect/>
          </a:stretch>
        </p:blipFill>
        <p:spPr bwMode="auto">
          <a:xfrm>
            <a:off x="785786" y="2714620"/>
            <a:ext cx="2143125" cy="2143125"/>
          </a:xfrm>
          <a:prstGeom prst="rect">
            <a:avLst/>
          </a:prstGeom>
          <a:noFill/>
        </p:spPr>
      </p:pic>
      <p:pic>
        <p:nvPicPr>
          <p:cNvPr id="2051" name="Picture 3" descr="D:\Desktop\на мероприятие\images (1).png"/>
          <p:cNvPicPr>
            <a:picLocks noChangeAspect="1" noChangeArrowheads="1"/>
          </p:cNvPicPr>
          <p:nvPr/>
        </p:nvPicPr>
        <p:blipFill>
          <a:blip r:embed="rId4" cstate="print"/>
          <a:srcRect/>
          <a:stretch>
            <a:fillRect/>
          </a:stretch>
        </p:blipFill>
        <p:spPr bwMode="auto">
          <a:xfrm>
            <a:off x="6429388" y="2714620"/>
            <a:ext cx="2143125" cy="2143125"/>
          </a:xfrm>
          <a:prstGeom prst="rect">
            <a:avLst/>
          </a:prstGeom>
          <a:noFill/>
        </p:spPr>
      </p:pic>
      <p:pic>
        <p:nvPicPr>
          <p:cNvPr id="2052" name="Picture 4" descr="D:\Desktop\на мероприятие\images.png"/>
          <p:cNvPicPr>
            <a:picLocks noChangeAspect="1" noChangeArrowheads="1"/>
          </p:cNvPicPr>
          <p:nvPr/>
        </p:nvPicPr>
        <p:blipFill>
          <a:blip r:embed="rId5" cstate="print"/>
          <a:srcRect/>
          <a:stretch>
            <a:fillRect/>
          </a:stretch>
        </p:blipFill>
        <p:spPr bwMode="auto">
          <a:xfrm>
            <a:off x="3428992" y="2714620"/>
            <a:ext cx="2466975" cy="2143140"/>
          </a:xfrm>
          <a:prstGeom prst="rect">
            <a:avLst/>
          </a:prstGeom>
          <a:noFill/>
        </p:spPr>
      </p:pic>
      <p:sp>
        <p:nvSpPr>
          <p:cNvPr id="9" name="TextBox 8"/>
          <p:cNvSpPr txBox="1"/>
          <p:nvPr/>
        </p:nvSpPr>
        <p:spPr>
          <a:xfrm>
            <a:off x="1500166" y="1142984"/>
            <a:ext cx="5729454" cy="769441"/>
          </a:xfrm>
          <a:prstGeom prst="rect">
            <a:avLst/>
          </a:prstGeom>
          <a:noFill/>
        </p:spPr>
        <p:txBody>
          <a:bodyPr wrap="none" rtlCol="0">
            <a:spAutoFit/>
          </a:bodyPr>
          <a:lstStyle/>
          <a:p>
            <a:r>
              <a:rPr lang="en-US" sz="4400" b="1" dirty="0" smtClean="0">
                <a:solidFill>
                  <a:srgbClr val="FFFF00"/>
                </a:solidFill>
                <a:latin typeface="Monotype Corsiva" pitchFamily="66" charset="0"/>
              </a:rPr>
              <a:t>What do these signs tell us?</a:t>
            </a:r>
            <a:endParaRPr lang="ru-RU" sz="4400" b="1" dirty="0">
              <a:solidFill>
                <a:srgbClr val="FFFF00"/>
              </a:solidFill>
              <a:latin typeface="Monotype Corsiva" pitchFamily="66" charset="0"/>
            </a:endParaRPr>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57158" y="0"/>
            <a:ext cx="8229600" cy="920764"/>
          </a:xfrm>
        </p:spPr>
        <p:txBody>
          <a:bodyPr/>
          <a:lstStyle/>
          <a:p>
            <a:r>
              <a:rPr lang="ru-RU" b="1" dirty="0">
                <a:solidFill>
                  <a:srgbClr val="3366FF"/>
                </a:solidFill>
              </a:rPr>
              <a:t>60 </a:t>
            </a:r>
            <a:r>
              <a:rPr lang="en-US" b="1" dirty="0" smtClean="0">
                <a:solidFill>
                  <a:srgbClr val="3366FF"/>
                </a:solidFill>
              </a:rPr>
              <a:t>points</a:t>
            </a:r>
            <a:endParaRPr lang="ru-RU" b="1" dirty="0">
              <a:solidFill>
                <a:srgbClr val="FFFF00"/>
              </a:solidFill>
            </a:endParaRPr>
          </a:p>
        </p:txBody>
      </p:sp>
      <p:sp>
        <p:nvSpPr>
          <p:cNvPr id="70660"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pic>
        <p:nvPicPr>
          <p:cNvPr id="5" name="Рисунок 4"/>
          <p:cNvPicPr/>
          <p:nvPr/>
        </p:nvPicPr>
        <p:blipFill>
          <a:blip r:embed="rId3" cstate="print"/>
          <a:srcRect/>
          <a:stretch>
            <a:fillRect/>
          </a:stretch>
        </p:blipFill>
        <p:spPr bwMode="auto">
          <a:xfrm>
            <a:off x="642910" y="2143116"/>
            <a:ext cx="7643866" cy="3708100"/>
          </a:xfrm>
          <a:prstGeom prst="rect">
            <a:avLst/>
          </a:prstGeom>
          <a:noFill/>
          <a:ln w="9525">
            <a:noFill/>
            <a:miter lim="800000"/>
            <a:headEnd/>
            <a:tailEnd/>
          </a:ln>
        </p:spPr>
      </p:pic>
      <p:sp>
        <p:nvSpPr>
          <p:cNvPr id="6" name="TextBox 5"/>
          <p:cNvSpPr txBox="1"/>
          <p:nvPr/>
        </p:nvSpPr>
        <p:spPr>
          <a:xfrm>
            <a:off x="428596" y="928670"/>
            <a:ext cx="7657866" cy="1200329"/>
          </a:xfrm>
          <a:prstGeom prst="rect">
            <a:avLst/>
          </a:prstGeom>
          <a:noFill/>
        </p:spPr>
        <p:txBody>
          <a:bodyPr wrap="none" rtlCol="0">
            <a:spAutoFit/>
          </a:bodyPr>
          <a:lstStyle/>
          <a:p>
            <a:pPr algn="ctr"/>
            <a:r>
              <a:rPr lang="en-US" sz="3600" b="1" dirty="0" smtClean="0">
                <a:solidFill>
                  <a:srgbClr val="FFFF00"/>
                </a:solidFill>
                <a:latin typeface="Monotype Corsiva" pitchFamily="66" charset="0"/>
              </a:rPr>
              <a:t>You are at school. Draw </a:t>
            </a:r>
            <a:r>
              <a:rPr lang="ru-RU" sz="3600" b="1" dirty="0" smtClean="0">
                <a:solidFill>
                  <a:srgbClr val="FFFF00"/>
                </a:solidFill>
                <a:latin typeface="Monotype Corsiva" pitchFamily="66" charset="0"/>
              </a:rPr>
              <a:t> </a:t>
            </a:r>
            <a:r>
              <a:rPr lang="en-US" sz="3600" b="1" dirty="0" smtClean="0">
                <a:solidFill>
                  <a:srgbClr val="FFFF00"/>
                </a:solidFill>
                <a:latin typeface="Monotype Corsiva" pitchFamily="66" charset="0"/>
              </a:rPr>
              <a:t>and say </a:t>
            </a:r>
            <a:r>
              <a:rPr lang="en-US" sz="3600" b="1" dirty="0" smtClean="0">
                <a:solidFill>
                  <a:srgbClr val="FFFF00"/>
                </a:solidFill>
                <a:latin typeface="Monotype Corsiva" pitchFamily="66" charset="0"/>
              </a:rPr>
              <a:t>the </a:t>
            </a:r>
            <a:r>
              <a:rPr lang="en-US" sz="3600" b="1" dirty="0" smtClean="0">
                <a:solidFill>
                  <a:srgbClr val="FFFF00"/>
                </a:solidFill>
                <a:latin typeface="Monotype Corsiva" pitchFamily="66" charset="0"/>
              </a:rPr>
              <a:t>route to </a:t>
            </a:r>
            <a:endParaRPr lang="en-US" sz="3600" b="1" dirty="0" smtClean="0">
              <a:solidFill>
                <a:srgbClr val="FFFF00"/>
              </a:solidFill>
              <a:latin typeface="Monotype Corsiva" pitchFamily="66" charset="0"/>
            </a:endParaRPr>
          </a:p>
          <a:p>
            <a:pPr algn="ctr"/>
            <a:r>
              <a:rPr lang="en-US" sz="3600" b="1" dirty="0" smtClean="0">
                <a:solidFill>
                  <a:srgbClr val="FFFF00"/>
                </a:solidFill>
                <a:latin typeface="Monotype Corsiva" pitchFamily="66" charset="0"/>
              </a:rPr>
              <a:t>the </a:t>
            </a:r>
            <a:r>
              <a:rPr lang="en-US" sz="3600" b="1" dirty="0" smtClean="0">
                <a:solidFill>
                  <a:srgbClr val="FFFF00"/>
                </a:solidFill>
                <a:latin typeface="Monotype Corsiva" pitchFamily="66" charset="0"/>
              </a:rPr>
              <a:t>museum. </a:t>
            </a:r>
            <a:endParaRPr lang="ru-RU" sz="3600" b="1" dirty="0">
              <a:solidFill>
                <a:srgbClr val="FFFF00"/>
              </a:solidFill>
              <a:latin typeface="Monotype Corsiva" pitchFamily="66"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2643174" y="0"/>
            <a:ext cx="3533770" cy="5000635"/>
          </a:xfrm>
        </p:spPr>
        <p:txBody>
          <a:bodyPr/>
          <a:lstStyle/>
          <a:p>
            <a:r>
              <a:rPr lang="en-US" sz="4400" b="1" dirty="0">
                <a:solidFill>
                  <a:srgbClr val="FF3300"/>
                </a:solidFill>
              </a:rPr>
              <a:t>10 </a:t>
            </a:r>
            <a:r>
              <a:rPr lang="en-US" sz="4400" b="1" dirty="0" smtClean="0">
                <a:solidFill>
                  <a:srgbClr val="FF3300"/>
                </a:solidFill>
              </a:rPr>
              <a:t>points</a:t>
            </a:r>
            <a:endParaRPr lang="en-US" sz="4400" dirty="0"/>
          </a:p>
        </p:txBody>
      </p:sp>
      <p:sp>
        <p:nvSpPr>
          <p:cNvPr id="6148" name="Text Box 4"/>
          <p:cNvSpPr txBox="1">
            <a:spLocks noChangeArrowheads="1"/>
          </p:cNvSpPr>
          <p:nvPr/>
        </p:nvSpPr>
        <p:spPr bwMode="auto">
          <a:xfrm>
            <a:off x="214283" y="6308725"/>
            <a:ext cx="1000132"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5" name="TextBox 4"/>
          <p:cNvSpPr txBox="1"/>
          <p:nvPr/>
        </p:nvSpPr>
        <p:spPr>
          <a:xfrm>
            <a:off x="1071538" y="1285860"/>
            <a:ext cx="6732933" cy="1569660"/>
          </a:xfrm>
          <a:prstGeom prst="rect">
            <a:avLst/>
          </a:prstGeom>
          <a:noFill/>
        </p:spPr>
        <p:txBody>
          <a:bodyPr wrap="none" rtlCol="0">
            <a:spAutoFit/>
          </a:bodyPr>
          <a:lstStyle/>
          <a:p>
            <a:pPr algn="ctr"/>
            <a:r>
              <a:rPr lang="en-US" sz="4800" b="1" dirty="0" smtClean="0">
                <a:solidFill>
                  <a:srgbClr val="FFFF00"/>
                </a:solidFill>
                <a:latin typeface="Monotype Corsiva" pitchFamily="66" charset="0"/>
              </a:rPr>
              <a:t>Read the definition and guess </a:t>
            </a:r>
          </a:p>
          <a:p>
            <a:pPr algn="ctr"/>
            <a:r>
              <a:rPr lang="en-US" sz="4800" b="1" dirty="0" smtClean="0">
                <a:solidFill>
                  <a:srgbClr val="FFFF00"/>
                </a:solidFill>
                <a:latin typeface="Monotype Corsiva" pitchFamily="66" charset="0"/>
              </a:rPr>
              <a:t>the word.</a:t>
            </a:r>
            <a:endParaRPr lang="ru-RU" sz="4800" b="1" dirty="0">
              <a:solidFill>
                <a:srgbClr val="FFFF00"/>
              </a:solidFill>
              <a:latin typeface="Monotype Corsiva" pitchFamily="66" charset="0"/>
            </a:endParaRPr>
          </a:p>
        </p:txBody>
      </p:sp>
      <p:sp>
        <p:nvSpPr>
          <p:cNvPr id="7" name="TextBox 6"/>
          <p:cNvSpPr txBox="1"/>
          <p:nvPr/>
        </p:nvSpPr>
        <p:spPr>
          <a:xfrm>
            <a:off x="785786" y="3571876"/>
            <a:ext cx="7138493" cy="1754326"/>
          </a:xfrm>
          <a:prstGeom prst="rect">
            <a:avLst/>
          </a:prstGeom>
          <a:noFill/>
        </p:spPr>
        <p:txBody>
          <a:bodyPr wrap="none" rtlCol="0">
            <a:spAutoFit/>
          </a:bodyPr>
          <a:lstStyle/>
          <a:p>
            <a:pPr algn="ctr"/>
            <a:r>
              <a:rPr lang="en-US" sz="5400" b="1" dirty="0" smtClean="0">
                <a:solidFill>
                  <a:srgbClr val="FFC000"/>
                </a:solidFill>
                <a:latin typeface="Monotype Corsiva" pitchFamily="66" charset="0"/>
              </a:rPr>
              <a:t>They are the parents of your </a:t>
            </a:r>
          </a:p>
          <a:p>
            <a:pPr algn="ctr"/>
            <a:r>
              <a:rPr lang="en-US" sz="5400" b="1" dirty="0" smtClean="0">
                <a:solidFill>
                  <a:srgbClr val="FFC000"/>
                </a:solidFill>
                <a:latin typeface="Monotype Corsiva" pitchFamily="66" charset="0"/>
              </a:rPr>
              <a:t>father or mother.</a:t>
            </a:r>
            <a:endParaRPr lang="ru-RU" sz="5400" b="1" dirty="0">
              <a:solidFill>
                <a:srgbClr val="FFC000"/>
              </a:solidFill>
              <a:latin typeface="Monotype Corsiva" pitchFamily="66" charset="0"/>
            </a:endParaRP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subTitle" idx="1"/>
          </p:nvPr>
        </p:nvSpPr>
        <p:spPr/>
        <p:txBody>
          <a:bodyPr/>
          <a:lstStyle/>
          <a:p>
            <a:r>
              <a:rPr lang="en-US" sz="4000" u="sng" dirty="0" smtClean="0">
                <a:solidFill>
                  <a:schemeClr val="bg1"/>
                </a:solidFill>
              </a:rPr>
              <a:t>question</a:t>
            </a:r>
            <a:r>
              <a:rPr lang="ru-RU" sz="4000" u="sng" dirty="0" smtClean="0">
                <a:solidFill>
                  <a:schemeClr val="bg1"/>
                </a:solidFill>
              </a:rPr>
              <a:t> </a:t>
            </a:r>
            <a:endParaRPr lang="ru-RU" sz="4000" u="sng" dirty="0">
              <a:solidFill>
                <a:schemeClr val="bg1"/>
              </a:solidFill>
            </a:endParaRPr>
          </a:p>
        </p:txBody>
      </p:sp>
      <p:sp>
        <p:nvSpPr>
          <p:cNvPr id="71684"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5" name="Прямоугольник 4"/>
          <p:cNvSpPr/>
          <p:nvPr/>
        </p:nvSpPr>
        <p:spPr>
          <a:xfrm>
            <a:off x="2693923" y="2071679"/>
            <a:ext cx="3756157"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cap="none" spc="150" dirty="0" smtClean="0">
                <a:ln w="11430"/>
                <a:solidFill>
                  <a:srgbClr val="F8F8F8"/>
                </a:solidFill>
                <a:effectLst>
                  <a:outerShdw blurRad="25400" algn="tl" rotWithShape="0">
                    <a:srgbClr val="000000">
                      <a:alpha val="43000"/>
                    </a:srgbClr>
                  </a:outerShdw>
                </a:effectLst>
              </a:rPr>
              <a:t>Game</a:t>
            </a:r>
            <a:endParaRPr lang="ru-RU" sz="72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00034" y="214290"/>
            <a:ext cx="8229600" cy="1285860"/>
          </a:xfrm>
        </p:spPr>
        <p:txBody>
          <a:bodyPr/>
          <a:lstStyle/>
          <a:p>
            <a:r>
              <a:rPr lang="ru-RU" b="1" dirty="0">
                <a:solidFill>
                  <a:srgbClr val="3366FF"/>
                </a:solidFill>
              </a:rPr>
              <a:t>80 </a:t>
            </a:r>
            <a:r>
              <a:rPr lang="en-US" b="1" dirty="0" smtClean="0">
                <a:solidFill>
                  <a:srgbClr val="3366FF"/>
                </a:solidFill>
              </a:rPr>
              <a:t>points</a:t>
            </a:r>
            <a:endParaRPr lang="ru-RU" b="1" dirty="0">
              <a:solidFill>
                <a:srgbClr val="3366FF"/>
              </a:solidFill>
            </a:endParaRPr>
          </a:p>
        </p:txBody>
      </p:sp>
      <p:sp>
        <p:nvSpPr>
          <p:cNvPr id="72708" name="Text Box 4"/>
          <p:cNvSpPr txBox="1">
            <a:spLocks noChangeArrowheads="1"/>
          </p:cNvSpPr>
          <p:nvPr/>
        </p:nvSpPr>
        <p:spPr bwMode="auto">
          <a:xfrm>
            <a:off x="285721" y="6308725"/>
            <a:ext cx="1143008"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4" name="TextBox 3"/>
          <p:cNvSpPr txBox="1"/>
          <p:nvPr/>
        </p:nvSpPr>
        <p:spPr>
          <a:xfrm>
            <a:off x="1214414" y="2214554"/>
            <a:ext cx="6846746" cy="1938992"/>
          </a:xfrm>
          <a:prstGeom prst="rect">
            <a:avLst/>
          </a:prstGeom>
          <a:noFill/>
        </p:spPr>
        <p:txBody>
          <a:bodyPr wrap="none" rtlCol="0">
            <a:spAutoFit/>
          </a:bodyPr>
          <a:lstStyle/>
          <a:p>
            <a:pPr algn="ctr"/>
            <a:r>
              <a:rPr lang="en-US" sz="6000" b="1" dirty="0" smtClean="0">
                <a:solidFill>
                  <a:srgbClr val="FFFF00"/>
                </a:solidFill>
                <a:latin typeface="Monotype Corsiva" pitchFamily="66" charset="0"/>
              </a:rPr>
              <a:t>Give the instructions on </a:t>
            </a:r>
          </a:p>
          <a:p>
            <a:pPr algn="ctr"/>
            <a:r>
              <a:rPr lang="en-US" sz="6000" b="1" dirty="0" smtClean="0">
                <a:solidFill>
                  <a:srgbClr val="FFFF00"/>
                </a:solidFill>
                <a:latin typeface="Monotype Corsiva" pitchFamily="66" charset="0"/>
              </a:rPr>
              <a:t>road safety</a:t>
            </a:r>
            <a:endParaRPr lang="ru-RU" sz="6000" b="1" dirty="0">
              <a:solidFill>
                <a:srgbClr val="FFFF00"/>
              </a:solidFill>
              <a:latin typeface="Monotype Corsiva" pitchFamily="66" charset="0"/>
            </a:endParaRPr>
          </a:p>
        </p:txBody>
      </p:sp>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14291"/>
            <a:ext cx="8229600" cy="1214445"/>
          </a:xfrm>
        </p:spPr>
        <p:txBody>
          <a:bodyPr/>
          <a:lstStyle/>
          <a:p>
            <a:r>
              <a:rPr lang="en-US" b="1" dirty="0">
                <a:solidFill>
                  <a:srgbClr val="3366FF"/>
                </a:solidFill>
              </a:rPr>
              <a:t>100 </a:t>
            </a:r>
            <a:r>
              <a:rPr lang="en-US" b="1" dirty="0" smtClean="0">
                <a:solidFill>
                  <a:srgbClr val="3366FF"/>
                </a:solidFill>
              </a:rPr>
              <a:t>points</a:t>
            </a:r>
            <a:endParaRPr lang="ru-RU" b="1" dirty="0">
              <a:solidFill>
                <a:srgbClr val="3366FF"/>
              </a:solidFill>
            </a:endParaRPr>
          </a:p>
        </p:txBody>
      </p:sp>
      <p:sp>
        <p:nvSpPr>
          <p:cNvPr id="73732" name="Text Box 4"/>
          <p:cNvSpPr txBox="1">
            <a:spLocks noChangeArrowheads="1"/>
          </p:cNvSpPr>
          <p:nvPr/>
        </p:nvSpPr>
        <p:spPr bwMode="auto">
          <a:xfrm>
            <a:off x="500034" y="142852"/>
            <a:ext cx="928695" cy="369332"/>
          </a:xfrm>
          <a:prstGeom prst="rect">
            <a:avLst/>
          </a:prstGeom>
          <a:noFill/>
          <a:ln w="9525">
            <a:noFill/>
            <a:miter lim="800000"/>
            <a:headEnd/>
            <a:tailEnd/>
          </a:ln>
          <a:effectLst/>
        </p:spPr>
        <p:txBody>
          <a:bodyPr wrap="square">
            <a:spAutoFit/>
          </a:bodyPr>
          <a:lstStyle/>
          <a:p>
            <a:r>
              <a:rPr lang="ru-RU" dirty="0">
                <a:hlinkClick r:id="rId3" action="ppaction://hlinksldjump"/>
              </a:rPr>
              <a:t>далее</a:t>
            </a:r>
            <a:endParaRPr lang="ru-RU" dirty="0"/>
          </a:p>
        </p:txBody>
      </p:sp>
      <p:pic>
        <p:nvPicPr>
          <p:cNvPr id="6" name="Рисунок 5"/>
          <p:cNvPicPr/>
          <p:nvPr/>
        </p:nvPicPr>
        <p:blipFill>
          <a:blip r:embed="rId4" cstate="print"/>
          <a:srcRect/>
          <a:stretch>
            <a:fillRect/>
          </a:stretch>
        </p:blipFill>
        <p:spPr bwMode="auto">
          <a:xfrm>
            <a:off x="0" y="2357430"/>
            <a:ext cx="9144000" cy="4500570"/>
          </a:xfrm>
          <a:prstGeom prst="rect">
            <a:avLst/>
          </a:prstGeom>
          <a:noFill/>
          <a:ln w="9525">
            <a:noFill/>
            <a:miter lim="800000"/>
            <a:headEnd/>
            <a:tailEnd/>
          </a:ln>
        </p:spPr>
      </p:pic>
      <p:sp>
        <p:nvSpPr>
          <p:cNvPr id="7" name="TextBox 6"/>
          <p:cNvSpPr txBox="1"/>
          <p:nvPr/>
        </p:nvSpPr>
        <p:spPr>
          <a:xfrm>
            <a:off x="2357422" y="1428736"/>
            <a:ext cx="4673074" cy="923330"/>
          </a:xfrm>
          <a:prstGeom prst="rect">
            <a:avLst/>
          </a:prstGeom>
          <a:noFill/>
        </p:spPr>
        <p:txBody>
          <a:bodyPr wrap="none" rtlCol="0">
            <a:spAutoFit/>
          </a:bodyPr>
          <a:lstStyle/>
          <a:p>
            <a:r>
              <a:rPr lang="en-US" sz="5400" dirty="0" smtClean="0">
                <a:solidFill>
                  <a:srgbClr val="FFFF00"/>
                </a:solidFill>
                <a:latin typeface="Monotype Corsiva" pitchFamily="66" charset="0"/>
              </a:rPr>
              <a:t>Listen and choose.</a:t>
            </a:r>
            <a:endParaRPr lang="ru-RU" sz="5400" dirty="0">
              <a:solidFill>
                <a:srgbClr val="FFFF00"/>
              </a:solidFill>
              <a:latin typeface="Monotype Corsiva" pitchFamily="66" charset="0"/>
            </a:endParaRPr>
          </a:p>
        </p:txBody>
      </p:sp>
      <p:pic>
        <p:nvPicPr>
          <p:cNvPr id="8" name="Sp6-CD1(26).mp3">
            <a:hlinkClick r:id="" action="ppaction://media"/>
          </p:cNvPr>
          <p:cNvPicPr>
            <a:picLocks noRot="1" noChangeAspect="1"/>
          </p:cNvPicPr>
          <p:nvPr>
            <a:audioFile r:link="rId1"/>
          </p:nvPr>
        </p:nvPicPr>
        <p:blipFill>
          <a:blip r:embed="rId5"/>
          <a:stretch>
            <a:fillRect/>
          </a:stretch>
        </p:blipFill>
        <p:spPr>
          <a:xfrm>
            <a:off x="7715272" y="428604"/>
            <a:ext cx="928694" cy="785818"/>
          </a:xfrm>
          <a:prstGeom prst="rect">
            <a:avLst/>
          </a:prstGeom>
        </p:spPr>
      </p:pic>
    </p:spTree>
  </p:cSld>
  <p:clrMapOvr>
    <a:masterClrMapping/>
  </p:clrMapOvr>
  <p:transition>
    <p:pull/>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354"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28596" y="357166"/>
            <a:ext cx="8229600" cy="1428736"/>
          </a:xfrm>
        </p:spPr>
        <p:txBody>
          <a:bodyPr/>
          <a:lstStyle/>
          <a:p>
            <a:r>
              <a:rPr lang="en-US" b="1" dirty="0">
                <a:solidFill>
                  <a:srgbClr val="3366FF"/>
                </a:solidFill>
              </a:rPr>
              <a:t>20 </a:t>
            </a:r>
            <a:r>
              <a:rPr lang="en-US" b="1" dirty="0" smtClean="0">
                <a:solidFill>
                  <a:srgbClr val="3366FF"/>
                </a:solidFill>
              </a:rPr>
              <a:t>points</a:t>
            </a:r>
            <a:endParaRPr lang="ru-RU" b="1" dirty="0">
              <a:solidFill>
                <a:srgbClr val="3366FF"/>
              </a:solidFill>
            </a:endParaRPr>
          </a:p>
        </p:txBody>
      </p:sp>
      <p:sp>
        <p:nvSpPr>
          <p:cNvPr id="74756"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5" name="TextBox 4"/>
          <p:cNvSpPr txBox="1"/>
          <p:nvPr/>
        </p:nvSpPr>
        <p:spPr>
          <a:xfrm>
            <a:off x="1142976" y="2071678"/>
            <a:ext cx="7611379" cy="4154984"/>
          </a:xfrm>
          <a:prstGeom prst="rect">
            <a:avLst/>
          </a:prstGeom>
          <a:noFill/>
        </p:spPr>
        <p:txBody>
          <a:bodyPr wrap="none" rtlCol="0">
            <a:spAutoFit/>
          </a:bodyPr>
          <a:lstStyle/>
          <a:p>
            <a:pPr algn="ctr"/>
            <a:r>
              <a:rPr lang="en-US" sz="4400" b="1" dirty="0" smtClean="0">
                <a:solidFill>
                  <a:srgbClr val="FFFF00"/>
                </a:solidFill>
                <a:latin typeface="Monotype Corsiva" pitchFamily="66" charset="0"/>
              </a:rPr>
              <a:t>Read the description and guess t</a:t>
            </a:r>
          </a:p>
          <a:p>
            <a:pPr algn="ctr"/>
            <a:r>
              <a:rPr lang="en-US" sz="4400" b="1" dirty="0" smtClean="0">
                <a:solidFill>
                  <a:srgbClr val="FFFF00"/>
                </a:solidFill>
                <a:latin typeface="Monotype Corsiva" pitchFamily="66" charset="0"/>
              </a:rPr>
              <a:t>he movie character:</a:t>
            </a:r>
          </a:p>
          <a:p>
            <a:pPr algn="ctr"/>
            <a:endParaRPr lang="en-US" sz="4400" b="1" dirty="0" smtClean="0">
              <a:solidFill>
                <a:srgbClr val="FFFF00"/>
              </a:solidFill>
              <a:latin typeface="Monotype Corsiva" pitchFamily="66" charset="0"/>
            </a:endParaRPr>
          </a:p>
          <a:p>
            <a:pPr algn="ctr"/>
            <a:r>
              <a:rPr lang="en-US" sz="4400" b="1" dirty="0" smtClean="0">
                <a:solidFill>
                  <a:srgbClr val="00B050"/>
                </a:solidFill>
                <a:latin typeface="Monotype Corsiva" pitchFamily="66" charset="0"/>
              </a:rPr>
              <a:t>He is a teacher. He is bald and </a:t>
            </a:r>
          </a:p>
          <a:p>
            <a:pPr algn="ctr"/>
            <a:r>
              <a:rPr lang="en-US" sz="4400" b="1" dirty="0" smtClean="0">
                <a:solidFill>
                  <a:srgbClr val="00B050"/>
                </a:solidFill>
                <a:latin typeface="Monotype Corsiva" pitchFamily="66" charset="0"/>
              </a:rPr>
              <a:t>has a scar on his face. He is very cool.</a:t>
            </a:r>
          </a:p>
          <a:p>
            <a:pPr algn="ctr"/>
            <a:r>
              <a:rPr lang="en-US" sz="4400" b="1" dirty="0" smtClean="0">
                <a:solidFill>
                  <a:srgbClr val="00B050"/>
                </a:solidFill>
                <a:latin typeface="Monotype Corsiva" pitchFamily="66" charset="0"/>
              </a:rPr>
              <a:t>The students like him.</a:t>
            </a:r>
            <a:endParaRPr lang="ru-RU" sz="4400" b="1" dirty="0">
              <a:solidFill>
                <a:srgbClr val="00B050"/>
              </a:solidFill>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00034" y="0"/>
            <a:ext cx="8229600" cy="939797"/>
          </a:xfrm>
        </p:spPr>
        <p:txBody>
          <a:bodyPr/>
          <a:lstStyle/>
          <a:p>
            <a:r>
              <a:rPr lang="en-US" b="1" dirty="0">
                <a:solidFill>
                  <a:srgbClr val="3366FF"/>
                </a:solidFill>
              </a:rPr>
              <a:t>40 </a:t>
            </a:r>
            <a:r>
              <a:rPr lang="en-US" b="1" dirty="0" smtClean="0">
                <a:solidFill>
                  <a:srgbClr val="3366FF"/>
                </a:solidFill>
              </a:rPr>
              <a:t>points</a:t>
            </a:r>
            <a:endParaRPr lang="ru-RU" b="1" dirty="0">
              <a:solidFill>
                <a:srgbClr val="3366FF"/>
              </a:solidFill>
            </a:endParaRPr>
          </a:p>
        </p:txBody>
      </p:sp>
      <p:sp>
        <p:nvSpPr>
          <p:cNvPr id="75780" name="Text Box 4"/>
          <p:cNvSpPr txBox="1">
            <a:spLocks noChangeArrowheads="1"/>
          </p:cNvSpPr>
          <p:nvPr/>
        </p:nvSpPr>
        <p:spPr bwMode="auto">
          <a:xfrm>
            <a:off x="285720" y="214290"/>
            <a:ext cx="831850" cy="366713"/>
          </a:xfrm>
          <a:prstGeom prst="rect">
            <a:avLst/>
          </a:prstGeom>
          <a:noFill/>
          <a:ln w="9525">
            <a:noFill/>
            <a:miter lim="800000"/>
            <a:headEnd/>
            <a:tailEnd/>
          </a:ln>
          <a:effectLst/>
        </p:spPr>
        <p:txBody>
          <a:bodyPr wrap="none">
            <a:spAutoFit/>
          </a:bodyPr>
          <a:lstStyle/>
          <a:p>
            <a:r>
              <a:rPr lang="ru-RU" dirty="0">
                <a:hlinkClick r:id="rId2" action="ppaction://hlinksldjump"/>
              </a:rPr>
              <a:t>далее</a:t>
            </a:r>
            <a:endParaRPr lang="ru-RU" dirty="0"/>
          </a:p>
        </p:txBody>
      </p:sp>
      <p:pic>
        <p:nvPicPr>
          <p:cNvPr id="3074" name="Picture 2" descr="D:\Desktop\на мероприятие\images (1).jpg"/>
          <p:cNvPicPr>
            <a:picLocks noChangeAspect="1" noChangeArrowheads="1"/>
          </p:cNvPicPr>
          <p:nvPr/>
        </p:nvPicPr>
        <p:blipFill>
          <a:blip r:embed="rId3" cstate="print"/>
          <a:srcRect/>
          <a:stretch>
            <a:fillRect/>
          </a:stretch>
        </p:blipFill>
        <p:spPr bwMode="auto">
          <a:xfrm>
            <a:off x="214282" y="857232"/>
            <a:ext cx="3362325" cy="1362075"/>
          </a:xfrm>
          <a:prstGeom prst="rect">
            <a:avLst/>
          </a:prstGeom>
          <a:noFill/>
        </p:spPr>
      </p:pic>
      <p:pic>
        <p:nvPicPr>
          <p:cNvPr id="3075" name="Picture 3" descr="D:\Desktop\на мероприятие\images (2).jpg"/>
          <p:cNvPicPr>
            <a:picLocks noChangeAspect="1" noChangeArrowheads="1"/>
          </p:cNvPicPr>
          <p:nvPr/>
        </p:nvPicPr>
        <p:blipFill>
          <a:blip r:embed="rId4" cstate="print"/>
          <a:srcRect/>
          <a:stretch>
            <a:fillRect/>
          </a:stretch>
        </p:blipFill>
        <p:spPr bwMode="auto">
          <a:xfrm>
            <a:off x="3714744" y="1285860"/>
            <a:ext cx="1866900" cy="2447925"/>
          </a:xfrm>
          <a:prstGeom prst="rect">
            <a:avLst/>
          </a:prstGeom>
          <a:noFill/>
        </p:spPr>
      </p:pic>
      <p:pic>
        <p:nvPicPr>
          <p:cNvPr id="3076" name="Picture 4" descr="D:\Desktop\на мероприятие\скачанные файлы (1).jpg"/>
          <p:cNvPicPr>
            <a:picLocks noChangeAspect="1" noChangeArrowheads="1"/>
          </p:cNvPicPr>
          <p:nvPr/>
        </p:nvPicPr>
        <p:blipFill>
          <a:blip r:embed="rId5" cstate="print"/>
          <a:srcRect/>
          <a:stretch>
            <a:fillRect/>
          </a:stretch>
        </p:blipFill>
        <p:spPr bwMode="auto">
          <a:xfrm>
            <a:off x="5786446" y="1000108"/>
            <a:ext cx="2743200" cy="1285884"/>
          </a:xfrm>
          <a:prstGeom prst="rect">
            <a:avLst/>
          </a:prstGeom>
          <a:noFill/>
        </p:spPr>
      </p:pic>
      <p:pic>
        <p:nvPicPr>
          <p:cNvPr id="3077" name="Picture 5" descr="D:\Desktop\на мероприятие\скачанные файлы (2).jpg"/>
          <p:cNvPicPr>
            <a:picLocks noChangeAspect="1" noChangeArrowheads="1"/>
          </p:cNvPicPr>
          <p:nvPr/>
        </p:nvPicPr>
        <p:blipFill>
          <a:blip r:embed="rId6" cstate="print"/>
          <a:srcRect/>
          <a:stretch>
            <a:fillRect/>
          </a:stretch>
        </p:blipFill>
        <p:spPr bwMode="auto">
          <a:xfrm>
            <a:off x="428596" y="2500306"/>
            <a:ext cx="1771650" cy="2581275"/>
          </a:xfrm>
          <a:prstGeom prst="rect">
            <a:avLst/>
          </a:prstGeom>
          <a:noFill/>
        </p:spPr>
      </p:pic>
      <p:pic>
        <p:nvPicPr>
          <p:cNvPr id="3078" name="Picture 6" descr="D:\Desktop\на мероприятие\скачанные файлы098098.jpg"/>
          <p:cNvPicPr>
            <a:picLocks noChangeAspect="1" noChangeArrowheads="1"/>
          </p:cNvPicPr>
          <p:nvPr/>
        </p:nvPicPr>
        <p:blipFill>
          <a:blip r:embed="rId7" cstate="print"/>
          <a:srcRect/>
          <a:stretch>
            <a:fillRect/>
          </a:stretch>
        </p:blipFill>
        <p:spPr bwMode="auto">
          <a:xfrm>
            <a:off x="6072198" y="2714620"/>
            <a:ext cx="2466975" cy="1847850"/>
          </a:xfrm>
          <a:prstGeom prst="rect">
            <a:avLst/>
          </a:prstGeom>
          <a:noFill/>
        </p:spPr>
      </p:pic>
      <p:sp>
        <p:nvSpPr>
          <p:cNvPr id="10" name="TextBox 9"/>
          <p:cNvSpPr txBox="1"/>
          <p:nvPr/>
        </p:nvSpPr>
        <p:spPr>
          <a:xfrm>
            <a:off x="2500298" y="3587874"/>
            <a:ext cx="4143404" cy="3270126"/>
          </a:xfrm>
          <a:prstGeom prst="rect">
            <a:avLst/>
          </a:prstGeom>
          <a:noFill/>
        </p:spPr>
        <p:txBody>
          <a:bodyPr wrap="square" rtlCol="0">
            <a:spAutoFit/>
          </a:bodyPr>
          <a:lstStyle/>
          <a:p>
            <a:pPr marL="342900" indent="-342900">
              <a:lnSpc>
                <a:spcPct val="150000"/>
              </a:lnSpc>
              <a:buAutoNum type="alphaUcPeriod"/>
            </a:pPr>
            <a:r>
              <a:rPr lang="en-US" sz="2800" b="1" dirty="0" smtClean="0">
                <a:solidFill>
                  <a:srgbClr val="92D050"/>
                </a:solidFill>
                <a:latin typeface="Monotype Corsiva" pitchFamily="66" charset="0"/>
              </a:rPr>
              <a:t>Comedy</a:t>
            </a:r>
          </a:p>
          <a:p>
            <a:pPr marL="342900" indent="-342900">
              <a:lnSpc>
                <a:spcPct val="150000"/>
              </a:lnSpc>
              <a:buAutoNum type="alphaUcPeriod"/>
            </a:pPr>
            <a:r>
              <a:rPr lang="en-US" sz="2800" b="1" dirty="0" smtClean="0">
                <a:solidFill>
                  <a:srgbClr val="92D050"/>
                </a:solidFill>
                <a:latin typeface="Monotype Corsiva" pitchFamily="66" charset="0"/>
              </a:rPr>
              <a:t>Adventure film</a:t>
            </a:r>
          </a:p>
          <a:p>
            <a:pPr marL="342900" indent="-342900">
              <a:lnSpc>
                <a:spcPct val="150000"/>
              </a:lnSpc>
              <a:buAutoNum type="alphaUcPeriod"/>
            </a:pPr>
            <a:r>
              <a:rPr lang="en-US" sz="2800" b="1" dirty="0" smtClean="0">
                <a:solidFill>
                  <a:srgbClr val="92D050"/>
                </a:solidFill>
                <a:latin typeface="Monotype Corsiva" pitchFamily="66" charset="0"/>
              </a:rPr>
              <a:t> Cartoon</a:t>
            </a:r>
          </a:p>
          <a:p>
            <a:pPr marL="342900" indent="-342900">
              <a:lnSpc>
                <a:spcPct val="150000"/>
              </a:lnSpc>
              <a:buAutoNum type="alphaUcPeriod"/>
            </a:pPr>
            <a:r>
              <a:rPr lang="en-US" sz="2800" b="1" dirty="0" smtClean="0">
                <a:solidFill>
                  <a:srgbClr val="92D050"/>
                </a:solidFill>
                <a:latin typeface="Monotype Corsiva" pitchFamily="66" charset="0"/>
              </a:rPr>
              <a:t>Melodrama</a:t>
            </a:r>
          </a:p>
          <a:p>
            <a:pPr marL="342900" indent="-342900">
              <a:lnSpc>
                <a:spcPct val="150000"/>
              </a:lnSpc>
              <a:buAutoNum type="alphaUcPeriod"/>
            </a:pPr>
            <a:r>
              <a:rPr lang="en-US" sz="2800" b="1" dirty="0" smtClean="0">
                <a:solidFill>
                  <a:srgbClr val="92D050"/>
                </a:solidFill>
                <a:latin typeface="Monotype Corsiva" pitchFamily="66" charset="0"/>
              </a:rPr>
              <a:t>Horror film</a:t>
            </a:r>
            <a:endParaRPr lang="ru-RU" sz="2800" b="1" dirty="0">
              <a:solidFill>
                <a:srgbClr val="92D050"/>
              </a:solidFill>
              <a:latin typeface="Monotype Corsiva" pitchFamily="66" charset="0"/>
            </a:endParaRPr>
          </a:p>
        </p:txBody>
      </p:sp>
      <p:sp>
        <p:nvSpPr>
          <p:cNvPr id="11" name="TextBox 10"/>
          <p:cNvSpPr txBox="1"/>
          <p:nvPr/>
        </p:nvSpPr>
        <p:spPr>
          <a:xfrm>
            <a:off x="251520" y="908720"/>
            <a:ext cx="455574" cy="830997"/>
          </a:xfrm>
          <a:prstGeom prst="rect">
            <a:avLst/>
          </a:prstGeom>
          <a:noFill/>
        </p:spPr>
        <p:txBody>
          <a:bodyPr wrap="none" rtlCol="0">
            <a:spAutoFit/>
          </a:bodyPr>
          <a:lstStyle/>
          <a:p>
            <a:r>
              <a:rPr lang="en-US" sz="4800" b="1" dirty="0" smtClean="0">
                <a:solidFill>
                  <a:srgbClr val="C00000"/>
                </a:solidFill>
                <a:latin typeface="Monotype Corsiva" pitchFamily="66" charset="0"/>
              </a:rPr>
              <a:t>1</a:t>
            </a:r>
            <a:endParaRPr lang="ru-RU" sz="4800" b="1" dirty="0">
              <a:solidFill>
                <a:srgbClr val="C00000"/>
              </a:solidFill>
              <a:latin typeface="Monotype Corsiva" pitchFamily="66" charset="0"/>
            </a:endParaRPr>
          </a:p>
        </p:txBody>
      </p:sp>
      <p:sp>
        <p:nvSpPr>
          <p:cNvPr id="12" name="TextBox 11"/>
          <p:cNvSpPr txBox="1"/>
          <p:nvPr/>
        </p:nvSpPr>
        <p:spPr>
          <a:xfrm>
            <a:off x="3851920" y="1196752"/>
            <a:ext cx="455574" cy="830997"/>
          </a:xfrm>
          <a:prstGeom prst="rect">
            <a:avLst/>
          </a:prstGeom>
          <a:noFill/>
        </p:spPr>
        <p:txBody>
          <a:bodyPr wrap="none" rtlCol="0">
            <a:spAutoFit/>
          </a:bodyPr>
          <a:lstStyle/>
          <a:p>
            <a:r>
              <a:rPr lang="en-US" sz="4800" dirty="0" smtClean="0">
                <a:solidFill>
                  <a:srgbClr val="FFFF00"/>
                </a:solidFill>
                <a:latin typeface="Monotype Corsiva" pitchFamily="66" charset="0"/>
              </a:rPr>
              <a:t>2</a:t>
            </a:r>
            <a:endParaRPr lang="ru-RU" sz="4800" dirty="0">
              <a:solidFill>
                <a:srgbClr val="FFFF00"/>
              </a:solidFill>
              <a:latin typeface="Monotype Corsiva" pitchFamily="66" charset="0"/>
            </a:endParaRPr>
          </a:p>
        </p:txBody>
      </p:sp>
      <p:sp>
        <p:nvSpPr>
          <p:cNvPr id="13" name="TextBox 12"/>
          <p:cNvSpPr txBox="1"/>
          <p:nvPr/>
        </p:nvSpPr>
        <p:spPr>
          <a:xfrm>
            <a:off x="5796136" y="1052736"/>
            <a:ext cx="455574" cy="830997"/>
          </a:xfrm>
          <a:prstGeom prst="rect">
            <a:avLst/>
          </a:prstGeom>
          <a:noFill/>
        </p:spPr>
        <p:txBody>
          <a:bodyPr wrap="none" rtlCol="0">
            <a:spAutoFit/>
          </a:bodyPr>
          <a:lstStyle/>
          <a:p>
            <a:r>
              <a:rPr lang="en-US" sz="4800" dirty="0" smtClean="0">
                <a:solidFill>
                  <a:srgbClr val="FFFF00"/>
                </a:solidFill>
                <a:latin typeface="Monotype Corsiva" pitchFamily="66" charset="0"/>
              </a:rPr>
              <a:t>3</a:t>
            </a:r>
            <a:endParaRPr lang="ru-RU" sz="4800" dirty="0">
              <a:solidFill>
                <a:srgbClr val="FFFF00"/>
              </a:solidFill>
              <a:latin typeface="Monotype Corsiva" pitchFamily="66" charset="0"/>
            </a:endParaRPr>
          </a:p>
        </p:txBody>
      </p:sp>
      <p:sp>
        <p:nvSpPr>
          <p:cNvPr id="14" name="TextBox 13"/>
          <p:cNvSpPr txBox="1"/>
          <p:nvPr/>
        </p:nvSpPr>
        <p:spPr>
          <a:xfrm>
            <a:off x="395536" y="2492896"/>
            <a:ext cx="455574" cy="830997"/>
          </a:xfrm>
          <a:prstGeom prst="rect">
            <a:avLst/>
          </a:prstGeom>
          <a:noFill/>
        </p:spPr>
        <p:txBody>
          <a:bodyPr wrap="none" rtlCol="0">
            <a:spAutoFit/>
          </a:bodyPr>
          <a:lstStyle/>
          <a:p>
            <a:r>
              <a:rPr lang="en-US" sz="4800" b="1" dirty="0" smtClean="0">
                <a:solidFill>
                  <a:srgbClr val="FFFF00"/>
                </a:solidFill>
                <a:latin typeface="Monotype Corsiva" pitchFamily="66" charset="0"/>
              </a:rPr>
              <a:t>4</a:t>
            </a:r>
            <a:endParaRPr lang="ru-RU" sz="4800" b="1" dirty="0">
              <a:solidFill>
                <a:srgbClr val="FFFF00"/>
              </a:solidFill>
              <a:latin typeface="Monotype Corsiva" pitchFamily="66" charset="0"/>
            </a:endParaRPr>
          </a:p>
        </p:txBody>
      </p:sp>
      <p:sp>
        <p:nvSpPr>
          <p:cNvPr id="15" name="TextBox 14"/>
          <p:cNvSpPr txBox="1"/>
          <p:nvPr/>
        </p:nvSpPr>
        <p:spPr>
          <a:xfrm>
            <a:off x="6012160" y="2708920"/>
            <a:ext cx="455574" cy="830997"/>
          </a:xfrm>
          <a:prstGeom prst="rect">
            <a:avLst/>
          </a:prstGeom>
          <a:noFill/>
        </p:spPr>
        <p:txBody>
          <a:bodyPr wrap="none" rtlCol="0">
            <a:spAutoFit/>
          </a:bodyPr>
          <a:lstStyle/>
          <a:p>
            <a:r>
              <a:rPr lang="en-US" sz="4800" b="1" dirty="0" smtClean="0">
                <a:solidFill>
                  <a:srgbClr val="C00000"/>
                </a:solidFill>
                <a:latin typeface="Monotype Corsiva" pitchFamily="66" charset="0"/>
              </a:rPr>
              <a:t>5</a:t>
            </a:r>
            <a:endParaRPr lang="ru-RU" sz="4800" b="1" dirty="0">
              <a:solidFill>
                <a:srgbClr val="C00000"/>
              </a:solidFill>
              <a:latin typeface="Monotype Corsiva" pitchFamily="66" charset="0"/>
            </a:endParaRPr>
          </a:p>
        </p:txBody>
      </p:sp>
    </p:spTree>
  </p:cSld>
  <p:clrMapOvr>
    <a:masterClrMapping/>
  </p:clrMapOvr>
  <p:transition>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
            <a:ext cx="8229600" cy="1071546"/>
          </a:xfrm>
        </p:spPr>
        <p:txBody>
          <a:bodyPr/>
          <a:lstStyle/>
          <a:p>
            <a:r>
              <a:rPr lang="en-US" b="1" dirty="0">
                <a:solidFill>
                  <a:srgbClr val="3366FF"/>
                </a:solidFill>
              </a:rPr>
              <a:t>60 </a:t>
            </a:r>
            <a:r>
              <a:rPr lang="en-US" b="1" dirty="0" smtClean="0">
                <a:solidFill>
                  <a:srgbClr val="3366FF"/>
                </a:solidFill>
              </a:rPr>
              <a:t>points</a:t>
            </a:r>
            <a:endParaRPr lang="ru-RU" b="1" dirty="0">
              <a:solidFill>
                <a:srgbClr val="3366FF"/>
              </a:solidFill>
            </a:endParaRPr>
          </a:p>
        </p:txBody>
      </p:sp>
      <p:sp>
        <p:nvSpPr>
          <p:cNvPr id="76803" name="Rectangle 3"/>
          <p:cNvSpPr>
            <a:spLocks noGrp="1" noChangeArrowheads="1"/>
          </p:cNvSpPr>
          <p:nvPr>
            <p:ph type="body" idx="1"/>
          </p:nvPr>
        </p:nvSpPr>
        <p:spPr>
          <a:xfrm>
            <a:off x="457200" y="857233"/>
            <a:ext cx="8229600" cy="1785950"/>
          </a:xfrm>
        </p:spPr>
        <p:txBody>
          <a:bodyPr/>
          <a:lstStyle/>
          <a:p>
            <a:pPr algn="ctr">
              <a:buFontTx/>
              <a:buNone/>
            </a:pPr>
            <a:r>
              <a:rPr lang="en-US" sz="4400" dirty="0" smtClean="0">
                <a:solidFill>
                  <a:schemeClr val="bg1"/>
                </a:solidFill>
              </a:rPr>
              <a:t> </a:t>
            </a:r>
            <a:endParaRPr lang="ru-RU" sz="4400" b="1" dirty="0">
              <a:solidFill>
                <a:schemeClr val="bg1"/>
              </a:solidFill>
            </a:endParaRPr>
          </a:p>
        </p:txBody>
      </p:sp>
      <p:sp>
        <p:nvSpPr>
          <p:cNvPr id="76804" name="Text Box 4"/>
          <p:cNvSpPr txBox="1">
            <a:spLocks noChangeArrowheads="1"/>
          </p:cNvSpPr>
          <p:nvPr/>
        </p:nvSpPr>
        <p:spPr bwMode="auto">
          <a:xfrm>
            <a:off x="285721" y="6308725"/>
            <a:ext cx="1071570"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6" name="TextBox 5"/>
          <p:cNvSpPr txBox="1"/>
          <p:nvPr/>
        </p:nvSpPr>
        <p:spPr>
          <a:xfrm>
            <a:off x="1547664" y="1124744"/>
            <a:ext cx="6046848" cy="1569660"/>
          </a:xfrm>
          <a:prstGeom prst="rect">
            <a:avLst/>
          </a:prstGeom>
          <a:noFill/>
        </p:spPr>
        <p:txBody>
          <a:bodyPr wrap="none" rtlCol="0">
            <a:spAutoFit/>
          </a:bodyPr>
          <a:lstStyle/>
          <a:p>
            <a:pPr algn="ctr"/>
            <a:r>
              <a:rPr lang="en-US" sz="4800" dirty="0" smtClean="0">
                <a:solidFill>
                  <a:srgbClr val="FFFF00"/>
                </a:solidFill>
                <a:latin typeface="Monotype Corsiva" pitchFamily="66" charset="0"/>
              </a:rPr>
              <a:t>Guess the words according </a:t>
            </a:r>
          </a:p>
          <a:p>
            <a:pPr algn="ctr"/>
            <a:r>
              <a:rPr lang="en-US" sz="4800" dirty="0" smtClean="0">
                <a:solidFill>
                  <a:srgbClr val="FFFF00"/>
                </a:solidFill>
                <a:latin typeface="Monotype Corsiva" pitchFamily="66" charset="0"/>
              </a:rPr>
              <a:t>to their definitions</a:t>
            </a:r>
            <a:endParaRPr lang="ru-RU" sz="4800" dirty="0">
              <a:solidFill>
                <a:srgbClr val="FFFF00"/>
              </a:solidFill>
              <a:latin typeface="Monotype Corsiva" pitchFamily="66" charset="0"/>
            </a:endParaRPr>
          </a:p>
        </p:txBody>
      </p:sp>
      <p:sp>
        <p:nvSpPr>
          <p:cNvPr id="8" name="TextBox 7"/>
          <p:cNvSpPr txBox="1"/>
          <p:nvPr/>
        </p:nvSpPr>
        <p:spPr>
          <a:xfrm>
            <a:off x="683568" y="3068960"/>
            <a:ext cx="7871065" cy="3046988"/>
          </a:xfrm>
          <a:prstGeom prst="rect">
            <a:avLst/>
          </a:prstGeom>
          <a:noFill/>
        </p:spPr>
        <p:txBody>
          <a:bodyPr wrap="none" rtlCol="0">
            <a:spAutoFit/>
          </a:bodyPr>
          <a:lstStyle/>
          <a:p>
            <a:r>
              <a:rPr lang="en-US" sz="3200" b="1" dirty="0" smtClean="0">
                <a:solidFill>
                  <a:srgbClr val="92D050"/>
                </a:solidFill>
                <a:latin typeface="Monotype Corsiva" pitchFamily="66" charset="0"/>
              </a:rPr>
              <a:t>___________  images, often created by a computer.</a:t>
            </a:r>
          </a:p>
          <a:p>
            <a:endParaRPr lang="en-US" sz="3200" b="1" dirty="0" smtClean="0">
              <a:solidFill>
                <a:srgbClr val="92D050"/>
              </a:solidFill>
              <a:latin typeface="Monotype Corsiva" pitchFamily="66" charset="0"/>
            </a:endParaRPr>
          </a:p>
          <a:p>
            <a:r>
              <a:rPr lang="en-US" sz="3200" b="1" dirty="0" smtClean="0">
                <a:solidFill>
                  <a:srgbClr val="92D050"/>
                </a:solidFill>
                <a:latin typeface="Monotype Corsiva" pitchFamily="66" charset="0"/>
              </a:rPr>
              <a:t>___________ the music of a film.</a:t>
            </a:r>
          </a:p>
          <a:p>
            <a:endParaRPr lang="en-US" sz="3200" b="1" dirty="0" smtClean="0">
              <a:solidFill>
                <a:srgbClr val="92D050"/>
              </a:solidFill>
              <a:latin typeface="Monotype Corsiva" pitchFamily="66" charset="0"/>
            </a:endParaRPr>
          </a:p>
          <a:p>
            <a:r>
              <a:rPr lang="en-US" sz="3200" b="1" dirty="0" smtClean="0">
                <a:solidFill>
                  <a:srgbClr val="92D050"/>
                </a:solidFill>
                <a:latin typeface="Monotype Corsiva" pitchFamily="66" charset="0"/>
              </a:rPr>
              <a:t>___________ translation  of the dialogue of a film </a:t>
            </a:r>
          </a:p>
          <a:p>
            <a:r>
              <a:rPr lang="en-US" sz="3200" b="1" dirty="0" smtClean="0">
                <a:solidFill>
                  <a:srgbClr val="92D050"/>
                </a:solidFill>
                <a:latin typeface="Monotype Corsiva" pitchFamily="66" charset="0"/>
              </a:rPr>
              <a:t>that appears at the bottom of the screen.</a:t>
            </a:r>
            <a:endParaRPr lang="ru-RU" sz="3200" b="1" dirty="0">
              <a:solidFill>
                <a:srgbClr val="92D050"/>
              </a:solidFill>
              <a:latin typeface="Monotype Corsiva" pitchFamily="66" charset="0"/>
            </a:endParaRP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42910" y="0"/>
            <a:ext cx="8229600" cy="654045"/>
          </a:xfrm>
        </p:spPr>
        <p:txBody>
          <a:bodyPr/>
          <a:lstStyle/>
          <a:p>
            <a:r>
              <a:rPr lang="ru-RU" b="1" dirty="0">
                <a:solidFill>
                  <a:srgbClr val="3366FF"/>
                </a:solidFill>
              </a:rPr>
              <a:t>80 </a:t>
            </a:r>
            <a:r>
              <a:rPr lang="en-US" b="1" dirty="0" smtClean="0">
                <a:solidFill>
                  <a:srgbClr val="3366FF"/>
                </a:solidFill>
              </a:rPr>
              <a:t>points</a:t>
            </a:r>
            <a:endParaRPr lang="ru-RU" b="1" dirty="0">
              <a:solidFill>
                <a:srgbClr val="3366FF"/>
              </a:solidFill>
            </a:endParaRPr>
          </a:p>
        </p:txBody>
      </p:sp>
      <p:sp>
        <p:nvSpPr>
          <p:cNvPr id="77828"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4" name="TextBox 3"/>
          <p:cNvSpPr txBox="1"/>
          <p:nvPr/>
        </p:nvSpPr>
        <p:spPr>
          <a:xfrm>
            <a:off x="500034" y="2000240"/>
            <a:ext cx="8001056" cy="3970318"/>
          </a:xfrm>
          <a:prstGeom prst="rect">
            <a:avLst/>
          </a:prstGeom>
          <a:noFill/>
        </p:spPr>
        <p:txBody>
          <a:bodyPr wrap="square" rtlCol="0">
            <a:spAutoFit/>
          </a:bodyPr>
          <a:lstStyle/>
          <a:p>
            <a:pPr marL="342900" indent="-342900">
              <a:buFont typeface="+mj-lt"/>
              <a:buAutoNum type="alphaLcPeriod"/>
            </a:pPr>
            <a:r>
              <a:rPr lang="en-US" dirty="0" smtClean="0">
                <a:latin typeface="Times New Roman" pitchFamily="18" charset="0"/>
                <a:cs typeface="Times New Roman" pitchFamily="18" charset="0"/>
              </a:rPr>
              <a:t>Pitt’s acting career began in 1987, with </a:t>
            </a:r>
            <a:r>
              <a:rPr lang="en-US" dirty="0" err="1" smtClean="0">
                <a:latin typeface="Times New Roman" pitchFamily="18" charset="0"/>
                <a:cs typeface="Times New Roman" pitchFamily="18" charset="0"/>
              </a:rPr>
              <a:t>uncredited</a:t>
            </a:r>
            <a:r>
              <a:rPr lang="en-US" dirty="0" smtClean="0">
                <a:latin typeface="Times New Roman" pitchFamily="18" charset="0"/>
                <a:cs typeface="Times New Roman" pitchFamily="18" charset="0"/>
              </a:rPr>
              <a:t> parts in the films NO Way Out, No Man’s Land and Less Than Zero.  In 1988 he got the main role in The Dark Side of The Sun. After years of supporting roles in film and frequent television guest appearances, Pitt attracted wider recognition in his supporting role in the 1991 road film </a:t>
            </a:r>
            <a:r>
              <a:rPr lang="en-US" i="1" dirty="0" smtClean="0">
                <a:latin typeface="Times New Roman" pitchFamily="18" charset="0"/>
                <a:cs typeface="Times New Roman" pitchFamily="18" charset="0"/>
              </a:rPr>
              <a:t>Thelma and  Louise. </a:t>
            </a:r>
            <a:endParaRPr lang="ru-RU" i="1" dirty="0" smtClean="0">
              <a:latin typeface="Times New Roman" pitchFamily="18" charset="0"/>
              <a:cs typeface="Times New Roman" pitchFamily="18" charset="0"/>
            </a:endParaRPr>
          </a:p>
          <a:p>
            <a:pPr marL="342900" indent="-342900">
              <a:buFont typeface="+mj-lt"/>
              <a:buAutoNum type="alphaLcPeriod"/>
            </a:pPr>
            <a:endParaRPr lang="ru-RU" i="1" dirty="0" smtClean="0">
              <a:latin typeface="Times New Roman" pitchFamily="18" charset="0"/>
              <a:cs typeface="Times New Roman" pitchFamily="18" charset="0"/>
            </a:endParaRPr>
          </a:p>
          <a:p>
            <a:pPr marL="342900" indent="-342900">
              <a:buFont typeface="+mj-lt"/>
              <a:buAutoNum type="alphaLcPeriod"/>
            </a:pPr>
            <a:r>
              <a:rPr lang="en-US" dirty="0" smtClean="0">
                <a:latin typeface="Times New Roman" pitchFamily="18" charset="0"/>
                <a:cs typeface="Times New Roman" pitchFamily="18" charset="0"/>
              </a:rPr>
              <a:t>Now </a:t>
            </a:r>
            <a:r>
              <a:rPr lang="en-US" dirty="0" smtClean="0">
                <a:latin typeface="Times New Roman" pitchFamily="18" charset="0"/>
                <a:cs typeface="Times New Roman" pitchFamily="18" charset="0"/>
              </a:rPr>
              <a:t>Brad is a very popular American actor and producer. Ye is well-known for his roles in Mr. and Mrs. Smith, The Mexican, World War Z, Ocean’s Eleven etc. He lives with his loving wife Angelina Jolie and their adopted children . Brad says that he is full of ideas  about his career , that makes his fans happy. </a:t>
            </a:r>
            <a:endParaRPr lang="ru-RU" dirty="0" smtClean="0">
              <a:latin typeface="Times New Roman" pitchFamily="18" charset="0"/>
              <a:cs typeface="Times New Roman" pitchFamily="18" charset="0"/>
            </a:endParaRPr>
          </a:p>
          <a:p>
            <a:pPr marL="342900" indent="-342900">
              <a:buFont typeface="+mj-lt"/>
              <a:buAutoNum type="alphaLcPeriod"/>
            </a:pPr>
            <a:endParaRPr lang="ru-RU" dirty="0" smtClean="0">
              <a:latin typeface="Times New Roman" pitchFamily="18" charset="0"/>
              <a:cs typeface="Times New Roman" pitchFamily="18" charset="0"/>
            </a:endParaRPr>
          </a:p>
          <a:p>
            <a:pPr marL="342900" indent="-342900">
              <a:buFont typeface="+mj-lt"/>
              <a:buAutoNum type="alphaLcPeriod"/>
            </a:pPr>
            <a:r>
              <a:rPr lang="en-US" dirty="0" smtClean="0">
                <a:latin typeface="Times New Roman" pitchFamily="18" charset="0"/>
                <a:cs typeface="Times New Roman" pitchFamily="18" charset="0"/>
              </a:rPr>
              <a:t>William  </a:t>
            </a:r>
            <a:r>
              <a:rPr lang="en-US" dirty="0" smtClean="0">
                <a:latin typeface="Times New Roman" pitchFamily="18" charset="0"/>
                <a:cs typeface="Times New Roman" pitchFamily="18" charset="0"/>
              </a:rPr>
              <a:t>Bradley Pitt was born on December, 18 1963 in Oklahoma. His father, William Pitt, was a manager and his mother, Jane </a:t>
            </a:r>
            <a:r>
              <a:rPr lang="en-US" dirty="0" err="1" smtClean="0">
                <a:latin typeface="Times New Roman" pitchFamily="18" charset="0"/>
                <a:cs typeface="Times New Roman" pitchFamily="18" charset="0"/>
              </a:rPr>
              <a:t>Hillhouse</a:t>
            </a:r>
            <a:r>
              <a:rPr lang="en-US" dirty="0" smtClean="0">
                <a:latin typeface="Times New Roman" pitchFamily="18" charset="0"/>
                <a:cs typeface="Times New Roman" pitchFamily="18" charset="0"/>
              </a:rPr>
              <a:t>, was a teacher. He also  has a brother  Doug and sister Julia.</a:t>
            </a:r>
            <a:endParaRPr lang="ru-RU"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srcRect/>
          <a:stretch>
            <a:fillRect/>
          </a:stretch>
        </p:blipFill>
        <p:spPr bwMode="auto">
          <a:xfrm>
            <a:off x="357158" y="0"/>
            <a:ext cx="2857520" cy="1785926"/>
          </a:xfrm>
          <a:prstGeom prst="rect">
            <a:avLst/>
          </a:prstGeom>
          <a:noFill/>
          <a:ln w="9525">
            <a:noFill/>
            <a:miter lim="800000"/>
            <a:headEnd/>
            <a:tailEnd/>
          </a:ln>
          <a:effectLst>
            <a:softEdge rad="127000"/>
          </a:effectLst>
        </p:spPr>
      </p:pic>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42853"/>
            <a:ext cx="8229600" cy="857256"/>
          </a:xfrm>
        </p:spPr>
        <p:txBody>
          <a:bodyPr/>
          <a:lstStyle/>
          <a:p>
            <a:r>
              <a:rPr lang="ru-RU" b="1" dirty="0">
                <a:solidFill>
                  <a:srgbClr val="3366FF"/>
                </a:solidFill>
              </a:rPr>
              <a:t>100 </a:t>
            </a:r>
            <a:r>
              <a:rPr lang="en-US" b="1" dirty="0" smtClean="0">
                <a:solidFill>
                  <a:srgbClr val="3366FF"/>
                </a:solidFill>
              </a:rPr>
              <a:t>points</a:t>
            </a:r>
            <a:endParaRPr lang="ru-RU" b="1" dirty="0">
              <a:solidFill>
                <a:srgbClr val="3366FF"/>
              </a:solidFill>
            </a:endParaRPr>
          </a:p>
        </p:txBody>
      </p:sp>
      <p:sp>
        <p:nvSpPr>
          <p:cNvPr id="79876" name="Text Box 4"/>
          <p:cNvSpPr txBox="1">
            <a:spLocks noChangeArrowheads="1"/>
          </p:cNvSpPr>
          <p:nvPr/>
        </p:nvSpPr>
        <p:spPr bwMode="auto">
          <a:xfrm>
            <a:off x="571472" y="285728"/>
            <a:ext cx="928694" cy="366713"/>
          </a:xfrm>
          <a:prstGeom prst="rect">
            <a:avLst/>
          </a:prstGeom>
          <a:noFill/>
          <a:ln w="9525">
            <a:noFill/>
            <a:miter lim="800000"/>
            <a:headEnd/>
            <a:tailEnd/>
          </a:ln>
          <a:effectLst/>
        </p:spPr>
        <p:txBody>
          <a:bodyPr wrap="square">
            <a:spAutoFit/>
          </a:bodyPr>
          <a:lstStyle/>
          <a:p>
            <a:r>
              <a:rPr lang="ru-RU" dirty="0">
                <a:hlinkClick r:id="rId3" action="ppaction://hlinksldjump"/>
              </a:rPr>
              <a:t>далее</a:t>
            </a:r>
            <a:endParaRPr lang="ru-RU" dirty="0"/>
          </a:p>
        </p:txBody>
      </p:sp>
      <p:sp>
        <p:nvSpPr>
          <p:cNvPr id="4" name="TextBox 3"/>
          <p:cNvSpPr txBox="1"/>
          <p:nvPr/>
        </p:nvSpPr>
        <p:spPr>
          <a:xfrm>
            <a:off x="1071538" y="1214422"/>
            <a:ext cx="6696064" cy="830997"/>
          </a:xfrm>
          <a:prstGeom prst="rect">
            <a:avLst/>
          </a:prstGeom>
          <a:noFill/>
        </p:spPr>
        <p:txBody>
          <a:bodyPr wrap="none" rtlCol="0">
            <a:spAutoFit/>
          </a:bodyPr>
          <a:lstStyle/>
          <a:p>
            <a:r>
              <a:rPr lang="en-US" sz="4800" b="1" dirty="0" smtClean="0">
                <a:solidFill>
                  <a:srgbClr val="FFFF00"/>
                </a:solidFill>
                <a:latin typeface="Monotype Corsiva" pitchFamily="66" charset="0"/>
              </a:rPr>
              <a:t>Imitate the fragment of a film</a:t>
            </a:r>
            <a:endParaRPr lang="ru-RU" sz="4800" b="1" dirty="0">
              <a:solidFill>
                <a:srgbClr val="FFFF00"/>
              </a:solidFill>
              <a:latin typeface="Monotype Corsiva" pitchFamily="66" charset="0"/>
            </a:endParaRPr>
          </a:p>
        </p:txBody>
      </p:sp>
      <p:pic>
        <p:nvPicPr>
          <p:cNvPr id="6" name="Один дома  Home Alone 1990.360-Обрезка 01-Обрезка 1 01.mp4">
            <a:hlinkClick r:id="" action="ppaction://media"/>
          </p:cNvPr>
          <p:cNvPicPr>
            <a:picLocks noRot="1" noChangeAspect="1"/>
          </p:cNvPicPr>
          <p:nvPr>
            <a:videoFile r:link="rId1"/>
          </p:nvPr>
        </p:nvPicPr>
        <p:blipFill>
          <a:blip r:embed="rId4"/>
          <a:stretch>
            <a:fillRect/>
          </a:stretch>
        </p:blipFill>
        <p:spPr>
          <a:xfrm>
            <a:off x="642910" y="2428868"/>
            <a:ext cx="8001056" cy="3857652"/>
          </a:xfrm>
          <a:prstGeom prst="rect">
            <a:avLst/>
          </a:prstGeom>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p:txBody>
          <a:bodyPr/>
          <a:lstStyle/>
          <a:p>
            <a:pPr algn="ctr">
              <a:buFontTx/>
              <a:buNone/>
            </a:pPr>
            <a:r>
              <a:rPr lang="en-US" sz="6000" b="1" i="1" dirty="0">
                <a:solidFill>
                  <a:srgbClr val="3366FF"/>
                </a:solidFill>
              </a:rPr>
              <a:t>Thank you </a:t>
            </a:r>
          </a:p>
          <a:p>
            <a:pPr algn="ctr">
              <a:buFontTx/>
              <a:buNone/>
            </a:pPr>
            <a:r>
              <a:rPr lang="en-US" sz="6000" b="1" i="1" dirty="0">
                <a:solidFill>
                  <a:srgbClr val="3366FF"/>
                </a:solidFill>
              </a:rPr>
              <a:t>for your attention!</a:t>
            </a:r>
          </a:p>
          <a:p>
            <a:pPr algn="ctr">
              <a:buFontTx/>
              <a:buNone/>
            </a:pPr>
            <a:r>
              <a:rPr lang="en-US" sz="6000" b="1" i="1" dirty="0">
                <a:solidFill>
                  <a:srgbClr val="FF3300"/>
                </a:solidFill>
              </a:rPr>
              <a:t>Good luck!</a:t>
            </a:r>
            <a:endParaRPr lang="ru-RU" sz="6000" b="1" i="1" dirty="0">
              <a:solidFill>
                <a:srgbClr val="FF3300"/>
              </a:solidFill>
            </a:endParaRPr>
          </a:p>
        </p:txBody>
      </p:sp>
      <p:pic>
        <p:nvPicPr>
          <p:cNvPr id="5" name="Picture 5" descr="Счастье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928662" y="2143116"/>
            <a:ext cx="7000924" cy="2308324"/>
          </a:xfrm>
          <a:prstGeom prst="rect">
            <a:avLst/>
          </a:prstGeom>
        </p:spPr>
        <p:txBody>
          <a:bodyPr wrap="square">
            <a:spAutoFit/>
          </a:bodyPr>
          <a:lstStyle/>
          <a:p>
            <a:pPr algn="ctr"/>
            <a:r>
              <a:rPr lang="en-US" sz="7200" b="1" dirty="0" smtClean="0">
                <a:solidFill>
                  <a:srgbClr val="C00000"/>
                </a:solidFill>
                <a:latin typeface="Comic Sans MS" pitchFamily="66" charset="0"/>
                <a:cs typeface="Tahoma" pitchFamily="34" charset="0"/>
              </a:rPr>
              <a:t>Best Wishes!!!</a:t>
            </a:r>
            <a:br>
              <a:rPr lang="en-US" sz="7200" b="1" dirty="0" smtClean="0">
                <a:solidFill>
                  <a:srgbClr val="C00000"/>
                </a:solidFill>
                <a:latin typeface="Comic Sans MS" pitchFamily="66" charset="0"/>
                <a:cs typeface="Tahoma" pitchFamily="34" charset="0"/>
              </a:rPr>
            </a:br>
            <a:r>
              <a:rPr lang="en-US" sz="7200" b="1" dirty="0" smtClean="0">
                <a:solidFill>
                  <a:srgbClr val="C00000"/>
                </a:solidFill>
                <a:latin typeface="Comic Sans MS" pitchFamily="66" charset="0"/>
                <a:cs typeface="Tahoma" pitchFamily="34" charset="0"/>
              </a:rPr>
              <a:t>Thank you!</a:t>
            </a:r>
            <a:endParaRPr lang="ru-RU" sz="7200"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68313" y="0"/>
            <a:ext cx="8134350" cy="2071678"/>
          </a:xfrm>
        </p:spPr>
        <p:txBody>
          <a:bodyPr/>
          <a:lstStyle/>
          <a:p>
            <a:r>
              <a:rPr lang="en-US" b="1" dirty="0">
                <a:solidFill>
                  <a:srgbClr val="FF3300"/>
                </a:solidFill>
              </a:rPr>
              <a:t>20 </a:t>
            </a:r>
            <a:r>
              <a:rPr lang="en-US" b="1" dirty="0" smtClean="0">
                <a:solidFill>
                  <a:srgbClr val="FF3300"/>
                </a:solidFill>
              </a:rPr>
              <a:t>points</a:t>
            </a:r>
            <a:r>
              <a:rPr lang="en-US" b="1" i="1" dirty="0">
                <a:solidFill>
                  <a:srgbClr val="FF3300"/>
                </a:solidFill>
              </a:rPr>
              <a:t/>
            </a:r>
            <a:br>
              <a:rPr lang="en-US" b="1" i="1" dirty="0">
                <a:solidFill>
                  <a:srgbClr val="FF3300"/>
                </a:solidFill>
              </a:rPr>
            </a:br>
            <a:endParaRPr lang="ru-RU" dirty="0"/>
          </a:p>
        </p:txBody>
      </p:sp>
      <p:sp>
        <p:nvSpPr>
          <p:cNvPr id="9221" name="Text Box 5"/>
          <p:cNvSpPr txBox="1">
            <a:spLocks noChangeArrowheads="1"/>
          </p:cNvSpPr>
          <p:nvPr/>
        </p:nvSpPr>
        <p:spPr bwMode="auto">
          <a:xfrm>
            <a:off x="142845" y="6308725"/>
            <a:ext cx="928694"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5" name="TextBox 4"/>
          <p:cNvSpPr txBox="1"/>
          <p:nvPr/>
        </p:nvSpPr>
        <p:spPr>
          <a:xfrm>
            <a:off x="1285852" y="2214554"/>
            <a:ext cx="6744154" cy="3139321"/>
          </a:xfrm>
          <a:prstGeom prst="rect">
            <a:avLst/>
          </a:prstGeom>
          <a:noFill/>
        </p:spPr>
        <p:txBody>
          <a:bodyPr wrap="none" rtlCol="0">
            <a:spAutoFit/>
          </a:bodyPr>
          <a:lstStyle/>
          <a:p>
            <a:pPr algn="ctr"/>
            <a:r>
              <a:rPr lang="en-US" sz="6600" b="1" dirty="0" smtClean="0">
                <a:solidFill>
                  <a:srgbClr val="FFFF00"/>
                </a:solidFill>
                <a:latin typeface="Monotype Corsiva" pitchFamily="66" charset="0"/>
              </a:rPr>
              <a:t>Look at the picture </a:t>
            </a:r>
          </a:p>
          <a:p>
            <a:pPr algn="ctr"/>
            <a:r>
              <a:rPr lang="en-US" sz="6600" b="1" dirty="0" smtClean="0">
                <a:solidFill>
                  <a:srgbClr val="FFFF00"/>
                </a:solidFill>
                <a:latin typeface="Monotype Corsiva" pitchFamily="66" charset="0"/>
              </a:rPr>
              <a:t>and choose the proper </a:t>
            </a:r>
          </a:p>
          <a:p>
            <a:pPr algn="ctr"/>
            <a:r>
              <a:rPr lang="en-US" sz="6600" b="1" dirty="0" smtClean="0">
                <a:solidFill>
                  <a:srgbClr val="FFFF00"/>
                </a:solidFill>
                <a:latin typeface="Monotype Corsiva" pitchFamily="66" charset="0"/>
              </a:rPr>
              <a:t>word.</a:t>
            </a:r>
            <a:endParaRPr lang="ru-RU" sz="6600" b="1" dirty="0">
              <a:solidFill>
                <a:srgbClr val="FFFF00"/>
              </a:solidFill>
              <a:latin typeface="Monotype Corsiva" pitchFamily="66" charset="0"/>
            </a:endParaRPr>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285852" y="500041"/>
            <a:ext cx="6072230" cy="714381"/>
          </a:xfrm>
        </p:spPr>
        <p:txBody>
          <a:bodyPr/>
          <a:lstStyle/>
          <a:p>
            <a:r>
              <a:rPr lang="ru-RU" b="1" dirty="0">
                <a:solidFill>
                  <a:srgbClr val="FF3300"/>
                </a:solidFill>
              </a:rPr>
              <a:t>30 </a:t>
            </a:r>
            <a:r>
              <a:rPr lang="en-US" b="1" dirty="0" smtClean="0">
                <a:solidFill>
                  <a:srgbClr val="FF3300"/>
                </a:solidFill>
              </a:rPr>
              <a:t>points</a:t>
            </a:r>
            <a:r>
              <a:rPr lang="en-US" sz="4000" dirty="0"/>
              <a:t/>
            </a:r>
            <a:br>
              <a:rPr lang="en-US" sz="4000" dirty="0"/>
            </a:br>
            <a:endParaRPr lang="ru-RU" sz="4000" dirty="0"/>
          </a:p>
        </p:txBody>
      </p:sp>
      <p:sp>
        <p:nvSpPr>
          <p:cNvPr id="10244" name="Text Box 4"/>
          <p:cNvSpPr txBox="1">
            <a:spLocks noChangeArrowheads="1"/>
          </p:cNvSpPr>
          <p:nvPr/>
        </p:nvSpPr>
        <p:spPr bwMode="auto">
          <a:xfrm>
            <a:off x="1000101" y="6308725"/>
            <a:ext cx="928694"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7" name="Рисунок 6"/>
          <p:cNvPicPr/>
          <p:nvPr/>
        </p:nvPicPr>
        <p:blipFill>
          <a:blip r:embed="rId3" cstate="print"/>
          <a:srcRect/>
          <a:stretch>
            <a:fillRect/>
          </a:stretch>
        </p:blipFill>
        <p:spPr bwMode="auto">
          <a:xfrm>
            <a:off x="0" y="1214422"/>
            <a:ext cx="9143999" cy="500066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4284663" y="6308725"/>
            <a:ext cx="831850" cy="366713"/>
          </a:xfrm>
          <a:prstGeom prst="rect">
            <a:avLst/>
          </a:prstGeom>
          <a:noFill/>
          <a:ln w="9525">
            <a:noFill/>
            <a:miter lim="800000"/>
            <a:headEnd/>
            <a:tailEnd/>
          </a:ln>
          <a:effectLst/>
        </p:spPr>
        <p:txBody>
          <a:bodyPr wrap="none">
            <a:spAutoFit/>
          </a:bodyPr>
          <a:lstStyle/>
          <a:p>
            <a:r>
              <a:rPr lang="ru-RU">
                <a:hlinkClick r:id="rId2" action="ppaction://hlinksldjump"/>
              </a:rPr>
              <a:t>далее</a:t>
            </a:r>
            <a:endParaRPr lang="ru-RU"/>
          </a:p>
        </p:txBody>
      </p:sp>
      <p:sp>
        <p:nvSpPr>
          <p:cNvPr id="11271" name="Rectangle 7"/>
          <p:cNvSpPr>
            <a:spLocks noGrp="1" noChangeArrowheads="1"/>
          </p:cNvSpPr>
          <p:nvPr>
            <p:ph type="subTitle" idx="1"/>
          </p:nvPr>
        </p:nvSpPr>
        <p:spPr>
          <a:xfrm>
            <a:off x="1371600" y="4221163"/>
            <a:ext cx="6369050" cy="1417637"/>
          </a:xfrm>
          <a:noFill/>
          <a:ln/>
        </p:spPr>
        <p:txBody>
          <a:bodyPr/>
          <a:lstStyle/>
          <a:p>
            <a:r>
              <a:rPr lang="en-US" b="1" u="sng" dirty="0" smtClean="0">
                <a:solidFill>
                  <a:schemeClr val="bg1"/>
                </a:solidFill>
              </a:rPr>
              <a:t>question</a:t>
            </a:r>
            <a:endParaRPr lang="ru-RU" b="1" u="sng" dirty="0">
              <a:solidFill>
                <a:schemeClr val="bg1"/>
              </a:solidFill>
            </a:endParaRPr>
          </a:p>
        </p:txBody>
      </p:sp>
      <p:sp>
        <p:nvSpPr>
          <p:cNvPr id="5" name="Прямоугольник 4"/>
          <p:cNvSpPr/>
          <p:nvPr/>
        </p:nvSpPr>
        <p:spPr>
          <a:xfrm>
            <a:off x="2910324" y="1785926"/>
            <a:ext cx="3323347" cy="1446550"/>
          </a:xfrm>
          <a:prstGeom prst="rect">
            <a:avLst/>
          </a:prstGeom>
          <a:noFill/>
        </p:spPr>
        <p:txBody>
          <a:bodyPr wrap="square" lIns="91440" tIns="45720" rIns="91440" bIns="45720">
            <a:spAutoFit/>
          </a:bodyPr>
          <a:lstStyle/>
          <a:p>
            <a:pPr algn="ctr"/>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Game</a:t>
            </a:r>
            <a:endParaRPr lang="ru-RU"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142984"/>
          </a:xfrm>
        </p:spPr>
        <p:txBody>
          <a:bodyPr/>
          <a:lstStyle/>
          <a:p>
            <a:r>
              <a:rPr lang="ru-RU" b="1" dirty="0">
                <a:solidFill>
                  <a:srgbClr val="FF3300"/>
                </a:solidFill>
              </a:rPr>
              <a:t>40 </a:t>
            </a:r>
            <a:r>
              <a:rPr lang="en-US" b="1" dirty="0" smtClean="0">
                <a:solidFill>
                  <a:srgbClr val="FF3300"/>
                </a:solidFill>
              </a:rPr>
              <a:t>points</a:t>
            </a:r>
            <a:endParaRPr lang="ru-RU" b="1" dirty="0">
              <a:solidFill>
                <a:srgbClr val="FF3300"/>
              </a:solidFill>
            </a:endParaRPr>
          </a:p>
        </p:txBody>
      </p:sp>
      <p:sp>
        <p:nvSpPr>
          <p:cNvPr id="59397" name="Text Box 5"/>
          <p:cNvSpPr txBox="1">
            <a:spLocks noChangeArrowheads="1"/>
          </p:cNvSpPr>
          <p:nvPr/>
        </p:nvSpPr>
        <p:spPr bwMode="auto">
          <a:xfrm>
            <a:off x="428595" y="6308725"/>
            <a:ext cx="1143009" cy="369332"/>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sp>
        <p:nvSpPr>
          <p:cNvPr id="6" name="TextBox 5"/>
          <p:cNvSpPr txBox="1"/>
          <p:nvPr/>
        </p:nvSpPr>
        <p:spPr>
          <a:xfrm>
            <a:off x="857224" y="1928802"/>
            <a:ext cx="7286676" cy="2862322"/>
          </a:xfrm>
          <a:prstGeom prst="rect">
            <a:avLst/>
          </a:prstGeom>
          <a:noFill/>
        </p:spPr>
        <p:txBody>
          <a:bodyPr wrap="square" rtlCol="0">
            <a:spAutoFit/>
          </a:bodyPr>
          <a:lstStyle/>
          <a:p>
            <a:pPr algn="ctr"/>
            <a:r>
              <a:rPr lang="en-US" sz="6000" b="1" dirty="0" smtClean="0">
                <a:solidFill>
                  <a:srgbClr val="FFFF00"/>
                </a:solidFill>
                <a:latin typeface="Monotype Corsiva" pitchFamily="66" charset="0"/>
              </a:rPr>
              <a:t>Listen  to the description of a person’s appearance</a:t>
            </a:r>
          </a:p>
          <a:p>
            <a:pPr algn="ctr"/>
            <a:r>
              <a:rPr lang="en-US" sz="6000" b="1" dirty="0" smtClean="0">
                <a:solidFill>
                  <a:srgbClr val="FFFF00"/>
                </a:solidFill>
                <a:latin typeface="Monotype Corsiva" pitchFamily="66" charset="0"/>
              </a:rPr>
              <a:t> and find the man.</a:t>
            </a:r>
            <a:endParaRPr lang="ru-RU" sz="6000" b="1" dirty="0">
              <a:solidFill>
                <a:srgbClr val="FFFF00"/>
              </a:solidFill>
              <a:latin typeface="Monotype Corsiva" pitchFamily="66" charset="0"/>
            </a:endParaRPr>
          </a:p>
        </p:txBody>
      </p:sp>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684213" y="1"/>
            <a:ext cx="7704137" cy="2214553"/>
          </a:xfrm>
        </p:spPr>
        <p:txBody>
          <a:bodyPr/>
          <a:lstStyle/>
          <a:p>
            <a:r>
              <a:rPr lang="ru-RU" sz="4400" b="1" dirty="0">
                <a:solidFill>
                  <a:srgbClr val="FF3300"/>
                </a:solidFill>
              </a:rPr>
              <a:t>50 </a:t>
            </a:r>
            <a:r>
              <a:rPr lang="en-US" sz="4400" b="1" dirty="0" smtClean="0">
                <a:solidFill>
                  <a:srgbClr val="FF3300"/>
                </a:solidFill>
              </a:rPr>
              <a:t>points</a:t>
            </a:r>
            <a:endParaRPr lang="en-US" sz="4400" b="1" dirty="0">
              <a:solidFill>
                <a:srgbClr val="FF3300"/>
              </a:solidFill>
            </a:endParaRPr>
          </a:p>
        </p:txBody>
      </p:sp>
      <p:sp>
        <p:nvSpPr>
          <p:cNvPr id="12292" name="Text Box 4"/>
          <p:cNvSpPr txBox="1">
            <a:spLocks noChangeArrowheads="1"/>
          </p:cNvSpPr>
          <p:nvPr/>
        </p:nvSpPr>
        <p:spPr bwMode="auto">
          <a:xfrm>
            <a:off x="285721" y="6308725"/>
            <a:ext cx="857256" cy="366713"/>
          </a:xfrm>
          <a:prstGeom prst="rect">
            <a:avLst/>
          </a:prstGeom>
          <a:noFill/>
          <a:ln w="9525">
            <a:noFill/>
            <a:miter lim="800000"/>
            <a:headEnd/>
            <a:tailEnd/>
          </a:ln>
          <a:effectLst/>
        </p:spPr>
        <p:txBody>
          <a:bodyPr wrap="square">
            <a:spAutoFit/>
          </a:bodyPr>
          <a:lstStyle/>
          <a:p>
            <a:r>
              <a:rPr lang="ru-RU" dirty="0">
                <a:hlinkClick r:id="rId2" action="ppaction://hlinksldjump"/>
              </a:rPr>
              <a:t>далее</a:t>
            </a:r>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0" y="1357298"/>
            <a:ext cx="9144000" cy="4929222"/>
          </a:xfrm>
          <a:prstGeom prst="rect">
            <a:avLst/>
          </a:prstGeom>
          <a:noFill/>
          <a:ln w="9525">
            <a:noFill/>
            <a:miter lim="800000"/>
            <a:headEnd/>
            <a:tailEnd/>
          </a:ln>
          <a:effectLst/>
        </p:spPr>
      </p:pic>
      <p:sp>
        <p:nvSpPr>
          <p:cNvPr id="8" name="TextBox 7"/>
          <p:cNvSpPr txBox="1"/>
          <p:nvPr/>
        </p:nvSpPr>
        <p:spPr>
          <a:xfrm>
            <a:off x="357158" y="714356"/>
            <a:ext cx="9644130" cy="584775"/>
          </a:xfrm>
          <a:prstGeom prst="rect">
            <a:avLst/>
          </a:prstGeom>
          <a:noFill/>
        </p:spPr>
        <p:txBody>
          <a:bodyPr wrap="square" rtlCol="0">
            <a:spAutoFit/>
          </a:bodyPr>
          <a:lstStyle/>
          <a:p>
            <a:r>
              <a:rPr lang="en-US" sz="3200" b="1" dirty="0" smtClean="0">
                <a:solidFill>
                  <a:srgbClr val="FFFF00"/>
                </a:solidFill>
                <a:latin typeface="Monotype Corsiva" pitchFamily="66" charset="0"/>
              </a:rPr>
              <a:t>Read the text and put the paragraphs in the correct order</a:t>
            </a:r>
            <a:r>
              <a:rPr lang="en-US" sz="3200" dirty="0" smtClean="0"/>
              <a:t>.</a:t>
            </a:r>
            <a:endParaRPr lang="ru-RU" sz="3200" dirty="0"/>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pril">
  <a:themeElements>
    <a:clrScheme name="pril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009900"/>
      </a:folHlink>
    </a:clrScheme>
    <a:fontScheme name="pri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i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FFFF"/>
        </a:folHlink>
      </a:clrScheme>
      <a:clrMap bg1="lt1" tx1="dk1" bg2="lt2" tx2="dk2" accent1="accent1" accent2="accent2" accent3="accent3" accent4="accent4" accent5="accent5" accent6="accent6" hlink="hlink" folHlink="folHlink"/>
    </a:extraClrScheme>
    <a:extraClrScheme>
      <a:clrScheme name="pril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pril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pril</Template>
  <TotalTime>1321</TotalTime>
  <Words>754</Words>
  <Application>Microsoft Office PowerPoint</Application>
  <PresentationFormat>Экран (4:3)</PresentationFormat>
  <Paragraphs>253</Paragraphs>
  <Slides>48</Slides>
  <Notes>1</Notes>
  <HiddenSlides>0</HiddenSlides>
  <MMClips>6</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pril</vt:lpstr>
      <vt:lpstr>Слайд 1</vt:lpstr>
      <vt:lpstr>Слайд 2</vt:lpstr>
      <vt:lpstr>Слайд 3</vt:lpstr>
      <vt:lpstr>Слайд 4</vt:lpstr>
      <vt:lpstr>20 points </vt:lpstr>
      <vt:lpstr>30 points </vt:lpstr>
      <vt:lpstr>Слайд 7</vt:lpstr>
      <vt:lpstr>40 points</vt:lpstr>
      <vt:lpstr>Слайд 9</vt:lpstr>
      <vt:lpstr>10 points  </vt:lpstr>
      <vt:lpstr>20 points </vt:lpstr>
      <vt:lpstr>Слайд 12</vt:lpstr>
      <vt:lpstr>30 points  </vt:lpstr>
      <vt:lpstr>40 points </vt:lpstr>
      <vt:lpstr>Слайд 15</vt:lpstr>
      <vt:lpstr>50 points</vt:lpstr>
      <vt:lpstr>Слайд 17</vt:lpstr>
      <vt:lpstr>10 points</vt:lpstr>
      <vt:lpstr>20 points</vt:lpstr>
      <vt:lpstr>30 points</vt:lpstr>
      <vt:lpstr>40 points   </vt:lpstr>
      <vt:lpstr>50 points </vt:lpstr>
      <vt:lpstr>10 points</vt:lpstr>
      <vt:lpstr>20 points</vt:lpstr>
      <vt:lpstr>30 points</vt:lpstr>
      <vt:lpstr>40 points</vt:lpstr>
      <vt:lpstr>Слайд 27</vt:lpstr>
      <vt:lpstr>50 points</vt:lpstr>
      <vt:lpstr>20 points </vt:lpstr>
      <vt:lpstr>40 points </vt:lpstr>
      <vt:lpstr>Слайд 31</vt:lpstr>
      <vt:lpstr>                                  60 points </vt:lpstr>
      <vt:lpstr>Слайд 33</vt:lpstr>
      <vt:lpstr>80 points</vt:lpstr>
      <vt:lpstr>Слайд 35</vt:lpstr>
      <vt:lpstr>100 points</vt:lpstr>
      <vt:lpstr>20 points</vt:lpstr>
      <vt:lpstr>40 points</vt:lpstr>
      <vt:lpstr>60 points</vt:lpstr>
      <vt:lpstr>Слайд 40</vt:lpstr>
      <vt:lpstr>80 points</vt:lpstr>
      <vt:lpstr>100 points</vt:lpstr>
      <vt:lpstr>20 points</vt:lpstr>
      <vt:lpstr>40 points</vt:lpstr>
      <vt:lpstr>60 points</vt:lpstr>
      <vt:lpstr>80 points</vt:lpstr>
      <vt:lpstr>100 points</vt:lpstr>
      <vt:lpstr>Слайд 48</vt:lpstr>
    </vt:vector>
  </TitlesOfParts>
  <Company>BMW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Бек</dc:creator>
  <cp:lastModifiedBy>User</cp:lastModifiedBy>
  <cp:revision>141</cp:revision>
  <dcterms:created xsi:type="dcterms:W3CDTF">2011-02-02T03:32:11Z</dcterms:created>
  <dcterms:modified xsi:type="dcterms:W3CDTF">2015-03-26T06:44:32Z</dcterms:modified>
</cp:coreProperties>
</file>