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82" r:id="rId10"/>
    <p:sldId id="281" r:id="rId11"/>
    <p:sldId id="284" r:id="rId12"/>
    <p:sldId id="283" r:id="rId13"/>
    <p:sldId id="264" r:id="rId14"/>
    <p:sldId id="265" r:id="rId15"/>
    <p:sldId id="267" r:id="rId16"/>
    <p:sldId id="268" r:id="rId17"/>
    <p:sldId id="269" r:id="rId18"/>
    <p:sldId id="270" r:id="rId19"/>
    <p:sldId id="271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6" r:id="rId28"/>
    <p:sldId id="28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49796" y="134076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работа на тему:</a:t>
            </a:r>
            <a:b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Газированные напитки: вред или польза для нашего здоровья</a:t>
            </a:r>
            <a:endParaRPr lang="ru-RU" sz="4000" b="1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627784" y="3462981"/>
            <a:ext cx="6400800" cy="2256656"/>
          </a:xfrm>
        </p:spPr>
        <p:txBody>
          <a:bodyPr>
            <a:noAutofit/>
          </a:bodyPr>
          <a:lstStyle/>
          <a:p>
            <a:pPr algn="r"/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Работу выполнили: 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                    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Грибинченко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Татьяна, гр. 205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Климов Матвей, гр. 19.02.21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                     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                     Руководители: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Вереновская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Н.А.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Зацаренко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И. А.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Козюкова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Е.О.</a:t>
            </a:r>
            <a:endParaRPr lang="ru-RU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16632"/>
            <a:ext cx="8424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МИНИСТЕРСТВО ОБРАЗОВАНИЯ ПРИМОРСКОГО КРАЯ</a:t>
            </a:r>
            <a:b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КРАЕВОЕ ГОСУДАРСТВЕННОЕ БЮДЖЕТНОЕ ПРОФЕССИОНАЛЬНОЕ ОБРАЗОВАТЕЛЬНОЕ УЧРЕЖДЕНИЕ «ПРИМОРСКИЙ ИНДУСТРИАЛЬНЫЙ КОЛЛЕДЖ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887289"/>
            <a:ext cx="5112060" cy="340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3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162" y="692696"/>
            <a:ext cx="8609676" cy="538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ли польза?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М.О. 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Аллетаева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врач-диетолог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 один продукт, взятый в отдельности, в том числе сладкие газировки, не может быть ответственен за излишний вес и ожирение. Главное –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соблюдать баланс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 количеством полученных и расходуемых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калорий,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учитывая основные метаболические процессы и физическую нагрузку».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М.В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Мельник, профессор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доктор медицинских наук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Жажда –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сигнал организма о потере жидкости. При потере всего 1% влаги снижается работоспособность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мозга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10%. Поддержание водного баланса – залог концентрации внимания. Все напитки участвуют в гидратации организма, так как на 85-99% состоят из воды».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507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уменьшить вред?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Употреблять разумное количество лимонада, не более 0,5 л в день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Избегать лимонадов в алюминиевых банках или пластике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Разбавить напиток водой, например, простой минералкой с газами, или же запить газировку обычной питьевой водой. Но самое лучшее – сократить количество лимонада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Пить с помощью соломинки и после употребления прополоскать рот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Заменить чаем или кофе, хотя бы через раз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25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5" y="-46365"/>
            <a:ext cx="8229600" cy="1143000"/>
          </a:xfrm>
        </p:spPr>
        <p:txBody>
          <a:bodyPr>
            <a:norm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Какую шипучку можно пить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1600" y="2708920"/>
            <a:ext cx="7451103" cy="4149080"/>
          </a:xfr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5535" y="1078704"/>
            <a:ext cx="8352929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Можно пить минеральную воду, которая выпускается в разных степенях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газированности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сильная, средняя и слабая.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Такой напиток содержит полезные для организма минеральные соли.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Кроме того, он не вызывает привыкания, хорошо утоляет жажду и не вымывает полезные вещества из организма, в отличие от колы и других сладких газировок.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029075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27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947"/>
            <a:ext cx="8229600" cy="1143000"/>
          </a:xfrm>
        </p:spPr>
        <p:txBody>
          <a:bodyPr>
            <a:normAutofit/>
          </a:bodyPr>
          <a:lstStyle/>
          <a:p>
            <a:pPr indent="450215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Чем заменить газировку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396823"/>
            <a:ext cx="5343805" cy="43610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3848" y="5948047"/>
            <a:ext cx="2664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Морс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3175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580" y="274638"/>
            <a:ext cx="7560840" cy="56778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35896" y="5949280"/>
            <a:ext cx="2592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Кисель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95786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184" y="620688"/>
            <a:ext cx="7727631" cy="48576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59832" y="5805264"/>
            <a:ext cx="2736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Компот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05807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076" y="274638"/>
            <a:ext cx="7992886" cy="53285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94259" y="5805264"/>
            <a:ext cx="25339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Сбитень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45028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274638"/>
            <a:ext cx="7416824" cy="53139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99540" y="5733256"/>
            <a:ext cx="14462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Квас </a:t>
            </a:r>
          </a:p>
        </p:txBody>
      </p:sp>
    </p:spTree>
    <p:extLst>
      <p:ext uri="{BB962C8B-B14F-4D97-AF65-F5344CB8AC3E}">
        <p14:creationId xmlns:p14="http://schemas.microsoft.com/office/powerpoint/2010/main" val="26049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83568" y="5013176"/>
            <a:ext cx="8147248" cy="1756792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Кисломолочные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напитки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(кефир, ряженка, простокваша, сыворотка)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76672"/>
            <a:ext cx="6312886" cy="417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1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80920" cy="5184576"/>
          </a:xfrm>
        </p:spPr>
        <p:txBody>
          <a:bodyPr>
            <a:normAutofit fontScale="92500" lnSpcReduction="20000"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Гипотеза исследовательской работы:  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газированные напитки оказывают вредное воздействие на здоровье человека, то стоит ли их употреблять.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Целью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нашего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исследования стало: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доказать  отрицательное  влияния газированных напитков на организм человека через исследование их свойств.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Объект исследования: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здоровье человека.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Предмет исследования: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газированные напитки – минеральная вода «Аква -  минерале», «Кока-кола», «Спрайт».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9357" b="4985"/>
          <a:stretch/>
        </p:blipFill>
        <p:spPr>
          <a:xfrm>
            <a:off x="6775307" y="5301208"/>
            <a:ext cx="1882236" cy="14401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6255" t="17329" r="25222" b="13352"/>
          <a:stretch/>
        </p:blipFill>
        <p:spPr>
          <a:xfrm>
            <a:off x="4476065" y="5423771"/>
            <a:ext cx="1656184" cy="1324947"/>
          </a:xfrm>
          <a:prstGeom prst="rect">
            <a:avLst/>
          </a:prstGeom>
        </p:spPr>
      </p:pic>
      <p:pic>
        <p:nvPicPr>
          <p:cNvPr id="6146" name="Picture 2" descr="https://avatars.mds.yandex.net/get-zen_doc/1945957/pub_5cc2f634589ccd00b2286953_5cc2f6fb427b3c00be030995/scale_120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t="34201" r="15308" b="34039"/>
          <a:stretch/>
        </p:blipFill>
        <p:spPr bwMode="auto">
          <a:xfrm>
            <a:off x="467544" y="5553236"/>
            <a:ext cx="3168352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73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5661248"/>
            <a:ext cx="8229600" cy="74868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Молоко и томленое молоко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  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92696"/>
            <a:ext cx="7114563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5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6021288"/>
            <a:ext cx="8229600" cy="7486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Чай </a:t>
            </a:r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черный и зеленый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88640"/>
            <a:ext cx="4824536" cy="2880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6694"/>
          <a:stretch/>
        </p:blipFill>
        <p:spPr>
          <a:xfrm>
            <a:off x="4273624" y="3188793"/>
            <a:ext cx="4413176" cy="287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1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6074368"/>
            <a:ext cx="4762872" cy="765049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Чай с травами 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 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7" y="274638"/>
            <a:ext cx="7385291" cy="560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5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825" y="59423"/>
            <a:ext cx="8229600" cy="1143000"/>
          </a:xfrm>
        </p:spPr>
        <p:txBody>
          <a:bodyPr>
            <a:normAutofit/>
          </a:bodyPr>
          <a:lstStyle/>
          <a:p>
            <a:pPr indent="450215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ВЫВОД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4825" y="1196752"/>
            <a:ext cx="5505327" cy="5184575"/>
          </a:xfrm>
        </p:spPr>
        <p:txBody>
          <a:bodyPr>
            <a:normAutofit fontScale="92500" lnSpcReduction="10000"/>
          </a:bodyPr>
          <a:lstStyle/>
          <a:p>
            <a:pPr marL="0" lvl="0" indent="54000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газированной воде в очень больших количествах содержится сахар. Это очень вредно для зубов, так как может способствовать возникновению кариеса, кости становятся хрупкими. Да и жажду сладкой газировкой не утолишь. Через некоторое время пить захочется еще больше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916832"/>
            <a:ext cx="2859019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3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88953"/>
            <a:ext cx="4464496" cy="5758119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Все </a:t>
            </a:r>
            <a:r>
              <a:rPr lang="ru-RU" sz="27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химические добавки, внесенные в напитки для улучшения вкуса, запаха, цвета, а также консерванты, внесенные для увеличения срока годности продуктов, очень сильно влияют на здоровье человека</a:t>
            </a:r>
            <a: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7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может возникнуть ожирение, аллергия, заболевания желудка, кофеиновая зависимость по типу наркотической.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985" y="908720"/>
            <a:ext cx="4098032" cy="483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5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4525963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Еще </a:t>
            </a:r>
            <a:r>
              <a:rPr lang="ru-RU" sz="27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 негативное свойство газировки – это способность вымывать кальций из организма. Но самое страшное к чему может привести частое употребление таких газированных напитков – это рост и активизация раковых клеток.</a:t>
            </a:r>
            <a:endParaRPr lang="ru-RU" sz="27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5"/>
          <a:stretch/>
        </p:blipFill>
        <p:spPr>
          <a:xfrm>
            <a:off x="1331640" y="3284984"/>
            <a:ext cx="6839413" cy="331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8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1965" y="620688"/>
            <a:ext cx="8229600" cy="4525963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Для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утоления жажды лучше пить чистую воду или минеральную, натуральные соки или морсы, квасы, компоты, и издавна известный - сбитень.</a:t>
            </a:r>
            <a:endParaRPr lang="ru-RU" sz="28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348880"/>
            <a:ext cx="6588224" cy="420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1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часть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t="4773" r="21511" b="2949"/>
          <a:stretch/>
        </p:blipFill>
        <p:spPr>
          <a:xfrm>
            <a:off x="1187624" y="1196752"/>
            <a:ext cx="3096344" cy="54726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0" t="10100" r="23401" b="22701"/>
          <a:stretch/>
        </p:blipFill>
        <p:spPr>
          <a:xfrm>
            <a:off x="4933969" y="1196752"/>
            <a:ext cx="352839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1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9" r="7573"/>
          <a:stretch/>
        </p:blipFill>
        <p:spPr>
          <a:xfrm>
            <a:off x="1907704" y="274638"/>
            <a:ext cx="5040560" cy="6531360"/>
          </a:xfrm>
        </p:spPr>
      </p:pic>
    </p:spTree>
    <p:extLst>
      <p:ext uri="{BB962C8B-B14F-4D97-AF65-F5344CB8AC3E}">
        <p14:creationId xmlns:p14="http://schemas.microsoft.com/office/powerpoint/2010/main" val="1876735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496944" cy="5976664"/>
          </a:xfrm>
        </p:spPr>
        <p:txBody>
          <a:bodyPr>
            <a:normAutofit fontScale="62500" lnSpcReduction="20000"/>
          </a:bodyPr>
          <a:lstStyle/>
          <a:p>
            <a:pPr indent="0" algn="ctr">
              <a:spcAft>
                <a:spcPts val="0"/>
              </a:spcAft>
              <a:buNone/>
            </a:pPr>
            <a:r>
              <a:rPr lang="ru-RU" sz="3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3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0" algn="ctr">
              <a:spcAft>
                <a:spcPts val="0"/>
              </a:spcAft>
              <a:buNone/>
            </a:pPr>
            <a:endParaRPr lang="ru-RU" sz="3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изучить состав газированных  напитков;</a:t>
            </a:r>
          </a:p>
          <a:p>
            <a:pPr lvl="0" algn="just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изучить литературные источники по данной теме и научиться самостоятельно обрабатывать и применять полученную  информацию,</a:t>
            </a:r>
          </a:p>
          <a:p>
            <a:pPr lvl="0" algn="just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изучить историю происхождения напитка,</a:t>
            </a:r>
          </a:p>
          <a:p>
            <a:pPr lvl="0" algn="just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изучить влияние газированных напитков на организм человека,</a:t>
            </a:r>
          </a:p>
          <a:p>
            <a:pPr lvl="0" algn="just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определить популярность газированной воды различных производителей среди обучающихся  колледжа на основе анкетирования;</a:t>
            </a:r>
          </a:p>
          <a:p>
            <a:pPr lvl="0" algn="just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подобрать 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альтернативу газированным напиткам;</a:t>
            </a:r>
          </a:p>
          <a:p>
            <a:pPr lvl="0" algn="just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проанализировать результаты и сформулировать выводы.</a:t>
            </a:r>
            <a:endParaRPr lang="ru-RU" sz="3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512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3" y="44624"/>
            <a:ext cx="8229600" cy="1143000"/>
          </a:xfrm>
        </p:spPr>
        <p:txBody>
          <a:bodyPr>
            <a:norm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Социологический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опрос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6292859"/>
              </p:ext>
            </p:extLst>
          </p:nvPr>
        </p:nvGraphicFramePr>
        <p:xfrm>
          <a:off x="611560" y="1124744"/>
          <a:ext cx="8111242" cy="5339646"/>
        </p:xfrm>
        <a:graphic>
          <a:graphicData uri="http://schemas.openxmlformats.org/drawingml/2006/table">
            <a:tbl>
              <a:tblPr firstRow="1" firstCol="1" bandRow="1"/>
              <a:tblGrid>
                <a:gridCol w="372075">
                  <a:extLst>
                    <a:ext uri="{9D8B030D-6E8A-4147-A177-3AD203B41FA5}">
                      <a16:colId xmlns:a16="http://schemas.microsoft.com/office/drawing/2014/main" val="1030350434"/>
                    </a:ext>
                  </a:extLst>
                </a:gridCol>
                <a:gridCol w="2976603">
                  <a:extLst>
                    <a:ext uri="{9D8B030D-6E8A-4147-A177-3AD203B41FA5}">
                      <a16:colId xmlns:a16="http://schemas.microsoft.com/office/drawing/2014/main" val="2716108234"/>
                    </a:ext>
                  </a:extLst>
                </a:gridCol>
                <a:gridCol w="4762564">
                  <a:extLst>
                    <a:ext uri="{9D8B030D-6E8A-4147-A177-3AD203B41FA5}">
                      <a16:colId xmlns:a16="http://schemas.microsoft.com/office/drawing/2014/main" val="1808283943"/>
                    </a:ext>
                  </a:extLst>
                </a:gridCol>
              </a:tblGrid>
              <a:tr h="5854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Пьёте ли вы газированные напитки?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120 студентов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20 студентов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627665"/>
                  </a:ext>
                </a:extLst>
              </a:tr>
              <a:tr h="14636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Как часто употребляете газировку?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ежедневно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56 - 47%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через день – 24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20%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один раз в неделю –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– 8%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два раза в неделю –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 – 14%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редко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13 – 11%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774679"/>
                  </a:ext>
                </a:extLst>
              </a:tr>
              <a:tr h="15513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Напитки какой марки вы больше всего любите?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«Лимонад» – 35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29%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«Пепси – Колу», «Кока – Колу» -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 – 33%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«Фанту»  -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– 13%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«Спрайт» – 22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- 18%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минеральную воду – 8  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- 7%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69472"/>
                  </a:ext>
                </a:extLst>
              </a:tr>
              <a:tr h="8610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Изучаете ли Вы состав напитка на бутылке с газированной водой?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 – 38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 – 87 – 62%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7199801"/>
                  </a:ext>
                </a:extLst>
              </a:tr>
              <a:tr h="8781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Приносят ли пользу газированные напитки?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приносят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пользы –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 – 54%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полезны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33- 24%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знают ответ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32 – 22%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0637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237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чего состоит газированный напиток?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3754760" cy="4525963"/>
          </a:xfrm>
        </p:spPr>
        <p:txBody>
          <a:bodyPr>
            <a:normAutofit fontScale="70000" lnSpcReduction="20000"/>
          </a:bodyPr>
          <a:lstStyle/>
          <a:p>
            <a:pPr marL="0" lvl="0" indent="0" algn="just">
              <a:buNone/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Бензонат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натрия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Сахар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Аспартам 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Кислоты – ортофосфорная и лимонная 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Кофеин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Углекислый газ 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Ароматизаторы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красители,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усилители вкуса</a:t>
            </a:r>
          </a:p>
          <a:p>
            <a:pPr marL="0" lvl="0" indent="0" algn="just">
              <a:lnSpc>
                <a:spcPct val="115000"/>
              </a:lnSpc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Вода 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405" t="9299" r="6205" b="7013"/>
          <a:stretch/>
        </p:blipFill>
        <p:spPr>
          <a:xfrm>
            <a:off x="4355976" y="1844824"/>
            <a:ext cx="4608513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1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8" descr="Вред газированных напит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5112568" cy="654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83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Последствия употребления газированных напитков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5069160"/>
          </a:xfrm>
        </p:spPr>
        <p:txBody>
          <a:bodyPr>
            <a:normAutofit fontScale="77500" lnSpcReduction="20000"/>
          </a:bodyPr>
          <a:lstStyle/>
          <a:p>
            <a:pPr marL="0" lvl="0" indent="0" algn="just">
              <a:lnSpc>
                <a:spcPct val="115000"/>
              </a:lnSpc>
              <a:buNone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Появление полноты, излишнего веса или ожирение.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Сахарный диабет, наиболее часто – второго типа.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Мочекаменная болезнь, камни в почках и желчном пузыре.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Воспаления в слизистой оболочке желудка и кишечника, гастриты, язвы.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Кариес, не поддающийся лечению.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Остеопороз.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Дистрофия функций печени жирового характера.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  <a:tabLst>
                <a:tab pos="457200" algn="l"/>
              </a:tabLst>
            </a:pP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Гипоклемия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Истончение и ухудшение плотности костной ткани.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Раннее развитие болезней Альцгеймера и Паркинсона.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76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6262"/>
            <a:ext cx="8229600" cy="1143000"/>
          </a:xfrm>
        </p:spPr>
        <p:txBody>
          <a:bodyPr>
            <a:norm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Кому нельзя пить газировку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435280" cy="5328592"/>
          </a:xfrm>
        </p:spPr>
        <p:txBody>
          <a:bodyPr>
            <a:normAutofit fontScale="62500" lnSpcReduction="20000"/>
          </a:bodyPr>
          <a:lstStyle/>
          <a:p>
            <a:pPr lvl="0" algn="just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детям младше 3-4 лет;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время беременности или вскармливания;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склонности к излишнему весу, природной полноте и, разумеется, ожирении;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наличии сахарного диабета любого типа и при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преддиабетном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состоянии здоровья;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язвенной болезни и гастритах;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опухолях или язвах в кишечнике и желудке;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склонности к расстройствам пищеварения;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заболеваниями печени;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нарушениях в гормональном балансе;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почечной недостаточностью и другими патологиями почек;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отложении солей в организме, при камнях;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болезнях желчного пузыря;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случае частых гингивитов, стоматитов и других «зубных» болезнях.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940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88640"/>
            <a:ext cx="7283152" cy="642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3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</TotalTime>
  <Words>1004</Words>
  <Application>Microsoft Office PowerPoint</Application>
  <PresentationFormat>Экран (4:3)</PresentationFormat>
  <Paragraphs>111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Symbol</vt:lpstr>
      <vt:lpstr>Times New Roman</vt:lpstr>
      <vt:lpstr>Тема Office</vt:lpstr>
      <vt:lpstr>Исследовательская работа на тему:  Газированные напитки: вред или польза для нашего здоровья</vt:lpstr>
      <vt:lpstr>Презентация PowerPoint</vt:lpstr>
      <vt:lpstr>Презентация PowerPoint</vt:lpstr>
      <vt:lpstr> Социологический опрос</vt:lpstr>
      <vt:lpstr>Из чего состоит газированный напиток?</vt:lpstr>
      <vt:lpstr>Презентация PowerPoint</vt:lpstr>
      <vt:lpstr>Последствия употребления газированных напитков</vt:lpstr>
      <vt:lpstr>Кому нельзя пить газировку?</vt:lpstr>
      <vt:lpstr>Презентация PowerPoint</vt:lpstr>
      <vt:lpstr>Презентация PowerPoint</vt:lpstr>
      <vt:lpstr>Есть ли польза?</vt:lpstr>
      <vt:lpstr>Как уменьшить вред?</vt:lpstr>
      <vt:lpstr>Какую шипучку можно пить?</vt:lpstr>
      <vt:lpstr>Чем заменить газировку?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</vt:lpstr>
      <vt:lpstr>Презентация PowerPoint</vt:lpstr>
      <vt:lpstr>Презентация PowerPoint</vt:lpstr>
      <vt:lpstr>Презентация PowerPoint</vt:lpstr>
      <vt:lpstr>Практическая часть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МИНИСТЕРСТВО ОБРАЗОВАНИЯ ПРИМОРСКОГО КРАЯ КРАЕВОЕ ГОСУДАРСТВЕННОЕ БЮДЖЕТНОЕ ПРОФЕССИОНАЛЬНОЕ ОБРАЗОВАТЕЛЬНОЕ УЧРЕЖДЕНИЕ «ПРИМОРСКИЙ ИНДУСТРИАЛЬНЫЙ КОЛЛЕДЖ»     Исследовательская работа на тему: Газированные напитки: вред или польза для нашего здоровья                                                                                       Работу выполнили:                                                                               Грибинченко Татьяна, гр. 205 Климов Матвей, гр. 19.02.21                                                                                                                                                            Руководители: Вереновская Н.А. Зацаренко И. А. Козюкова Е.О. </dc:title>
  <dc:creator>User-PC</dc:creator>
  <cp:lastModifiedBy>User-PC</cp:lastModifiedBy>
  <cp:revision>19</cp:revision>
  <dcterms:created xsi:type="dcterms:W3CDTF">2021-03-30T04:51:48Z</dcterms:created>
  <dcterms:modified xsi:type="dcterms:W3CDTF">2021-03-31T01:16:24Z</dcterms:modified>
</cp:coreProperties>
</file>