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3" r:id="rId5"/>
    <p:sldId id="272" r:id="rId6"/>
    <p:sldId id="280" r:id="rId7"/>
    <p:sldId id="279" r:id="rId8"/>
    <p:sldId id="281" r:id="rId9"/>
    <p:sldId id="282" r:id="rId10"/>
    <p:sldId id="283" r:id="rId11"/>
    <p:sldId id="274" r:id="rId12"/>
    <p:sldId id="285" r:id="rId13"/>
    <p:sldId id="276" r:id="rId14"/>
    <p:sldId id="275" r:id="rId15"/>
    <p:sldId id="277" r:id="rId16"/>
    <p:sldId id="278" r:id="rId17"/>
    <p:sldId id="289" r:id="rId18"/>
    <p:sldId id="288" r:id="rId19"/>
    <p:sldId id="287" r:id="rId20"/>
    <p:sldId id="269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8" y="-2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типы профессий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Лист1!$A$2:$A$7</c:f>
              <c:strCache>
                <c:ptCount val="6"/>
                <c:pt idx="0">
                  <c:v>человек-человек</c:v>
                </c:pt>
                <c:pt idx="1">
                  <c:v>человек-художественный образ</c:v>
                </c:pt>
                <c:pt idx="2">
                  <c:v>человек-знак</c:v>
                </c:pt>
                <c:pt idx="3">
                  <c:v>человек-техника</c:v>
                </c:pt>
                <c:pt idx="4">
                  <c:v>человек природа</c:v>
                </c:pt>
                <c:pt idx="5">
                  <c:v>не определились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39</c:v>
                </c:pt>
                <c:pt idx="1">
                  <c:v>12</c:v>
                </c:pt>
                <c:pt idx="2">
                  <c:v>10</c:v>
                </c:pt>
                <c:pt idx="3">
                  <c:v>6</c:v>
                </c:pt>
                <c:pt idx="4">
                  <c:v>2</c:v>
                </c:pt>
                <c:pt idx="5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Причина выбора профессии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Лист1!$A$2:$A$9</c:f>
              <c:strCache>
                <c:ptCount val="8"/>
                <c:pt idx="0">
                  <c:v>нравится</c:v>
                </c:pt>
                <c:pt idx="1">
                  <c:v>интересная</c:v>
                </c:pt>
                <c:pt idx="2">
                  <c:v>высокая зарплата</c:v>
                </c:pt>
                <c:pt idx="3">
                  <c:v>помощь людям</c:v>
                </c:pt>
                <c:pt idx="4">
                  <c:v>как родители</c:v>
                </c:pt>
                <c:pt idx="5">
                  <c:v>я -патриот</c:v>
                </c:pt>
                <c:pt idx="6">
                  <c:v>требуется</c:v>
                </c:pt>
                <c:pt idx="7">
                  <c:v>не знаю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28</c:v>
                </c:pt>
                <c:pt idx="1">
                  <c:v>16</c:v>
                </c:pt>
                <c:pt idx="2">
                  <c:v>10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alphaModFix amt="19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86556" y="608228"/>
            <a:ext cx="3671298" cy="4195770"/>
          </a:xfrm>
          <a:prstGeom prst="rect">
            <a:avLst/>
          </a:prstGeom>
          <a:effectLst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3797"/>
            </a:avLst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nevseoboi.com.ua/uploads/posts/2012-05/1336760150-2191460-0087019_www.nevseoboi.com.ua.jpg" TargetMode="External"/><Relationship Id="rId2" Type="http://schemas.openxmlformats.org/officeDocument/2006/relationships/hyperlink" Target="http://www.playcast.ru/uploads/2018/05/31/25327297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s03.infourok.ru/uploads/ex/071a/00063521-0a67ab2f/hello_html_m631b3924.png" TargetMode="External"/><Relationship Id="rId4" Type="http://schemas.openxmlformats.org/officeDocument/2006/relationships/hyperlink" Target="https://2.bp.blogspot.com/-91KHdEV8jIg/WkFMtUOATBI/AAAAAAAALuI/9AvgbI_bNmQPZjnQP-uo0CEJUkJ1Nj5yACLcBGAs/s1600/directorTransito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042278"/>
            <a:ext cx="1152128" cy="18002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133725" y="2211388"/>
            <a:ext cx="6010275" cy="2116137"/>
          </a:xfrm>
        </p:spPr>
        <p:txBody>
          <a:bodyPr>
            <a:prstTxWarp prst="textPlain">
              <a:avLst/>
            </a:prstTxWarp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ln w="11430">
                <a:solidFill>
                  <a:srgbClr val="C00000"/>
                </a:solidFill>
              </a:ln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4294967295"/>
          </p:nvPr>
        </p:nvSpPr>
        <p:spPr>
          <a:xfrm>
            <a:off x="179512" y="123478"/>
            <a:ext cx="8640960" cy="48965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МКУ </a:t>
            </a: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с.Ленинское</a:t>
            </a:r>
            <a:endParaRPr lang="ru-RU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marL="0" lvl="0" indent="0" algn="ctr">
              <a:buNone/>
            </a:pPr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  ПРОФЕССИИ НУЖНЫ,</a:t>
            </a:r>
          </a:p>
          <a:p>
            <a:pPr marL="0" lvl="0" indent="0" algn="ctr">
              <a:buNone/>
            </a:pPr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ПРОФЕССИИ  ВАЖНЫ!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0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Воспитанники кружка «Искусники»</a:t>
            </a:r>
            <a:endParaRPr lang="ru-RU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Глуховский</a:t>
            </a:r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Назар</a:t>
            </a:r>
            <a:endParaRPr lang="ru-RU" sz="20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Муллагулова Карина.</a:t>
            </a:r>
            <a:endParaRPr lang="ru-RU" sz="20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Руководитель</a:t>
            </a:r>
            <a:r>
              <a:rPr lang="ru-RU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педагог дополнительного образования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Савченко </a:t>
            </a:r>
            <a:r>
              <a:rPr lang="ru-RU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Лилия Александровна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4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ru-RU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уч.г</a:t>
            </a:r>
            <a:endParaRPr lang="ru-RU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635646"/>
            <a:ext cx="8315201" cy="3507854"/>
          </a:xfrm>
        </p:spPr>
        <p:txBody>
          <a:bodyPr>
            <a:normAutofit/>
          </a:bodyPr>
          <a:lstStyle/>
          <a:p>
            <a:r>
              <a:rPr lang="ru-RU" dirty="0" smtClean="0"/>
              <a:t>Вывод: </a:t>
            </a:r>
            <a:r>
              <a:rPr lang="ru-RU" sz="2000" b="0" dirty="0" smtClean="0">
                <a:latin typeface="+mn-lt"/>
              </a:rPr>
              <a:t>ПРОАНАЛИЗИРОВАВ ОТВЕТЫ УЧЕНИКОВ, ДАЖЕ МЫ ПОНЯЛИ, ЧТО БОЛЬШИНСТВО УЧАЩИХСЯ ИЗ ОПРОШЕННЫХ НАМИ, ХОТЯТ ВЫБРАТЬ СПЕЦИАЛЬНОСТИ:</a:t>
            </a:r>
            <a:br>
              <a:rPr lang="ru-RU" sz="2000" b="0" dirty="0" smtClean="0">
                <a:latin typeface="+mn-lt"/>
              </a:rPr>
            </a:br>
            <a:r>
              <a:rPr lang="ru-RU" sz="2000" b="0" dirty="0" smtClean="0">
                <a:latin typeface="+mn-lt"/>
              </a:rPr>
              <a:t>-ГДЕ ХОРОШАЯ ЗАРПЛАТА</a:t>
            </a:r>
            <a:br>
              <a:rPr lang="ru-RU" sz="2000" b="0" dirty="0" smtClean="0">
                <a:latin typeface="+mn-lt"/>
              </a:rPr>
            </a:br>
            <a:r>
              <a:rPr lang="ru-RU" sz="2000" b="0" dirty="0" smtClean="0">
                <a:latin typeface="+mn-lt"/>
              </a:rPr>
              <a:t>- НЕ НАДО ФИЗИЧЕСКИ УТРУЖДАТЬСЯ</a:t>
            </a:r>
            <a:br>
              <a:rPr lang="ru-RU" sz="2000" b="0" dirty="0" smtClean="0">
                <a:latin typeface="+mn-lt"/>
              </a:rPr>
            </a:br>
            <a:r>
              <a:rPr lang="ru-RU" sz="2000" b="0" dirty="0">
                <a:latin typeface="+mn-lt"/>
              </a:rPr>
              <a:t>-</a:t>
            </a:r>
            <a:r>
              <a:rPr lang="ru-RU" sz="2000" b="0" dirty="0" smtClean="0">
                <a:latin typeface="+mn-lt"/>
              </a:rPr>
              <a:t>НЕ НАДО НЕСТИ ОТВЕТСТВЕННОСТИ ПЕРЕД ЛЮДЬМИ ЗА СВОИ ДЕЙСТВИЯ И ПОСТУПКИ</a:t>
            </a:r>
            <a:br>
              <a:rPr lang="ru-RU" sz="2000" b="0" dirty="0" smtClean="0">
                <a:latin typeface="+mn-lt"/>
              </a:rPr>
            </a:br>
            <a:r>
              <a:rPr lang="ru-RU" sz="2000" b="0" dirty="0">
                <a:latin typeface="+mn-lt"/>
              </a:rPr>
              <a:t>-</a:t>
            </a:r>
            <a:r>
              <a:rPr lang="ru-RU" sz="2000" b="0" dirty="0" smtClean="0">
                <a:latin typeface="+mn-lt"/>
              </a:rPr>
              <a:t> НЕ НАДО НАПРЯГАТЬ КОРУ ГОЛОВНОГО МОЗГА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67495"/>
            <a:ext cx="8568952" cy="13681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 классных часах, пятнадцати минутках мы  часто говорим о предполагаемых в дальнейшем для нас профессиях. О важности любого труда.  О спросе на инженерно-технические, сельскохозяйственные, медицинские, преподавательские специализации. 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787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Я, Карина  </a:t>
            </a:r>
            <a:r>
              <a:rPr lang="ru-RU" sz="3600" dirty="0" err="1" smtClean="0"/>
              <a:t>Муллагулова</a:t>
            </a:r>
            <a:r>
              <a:rPr lang="ru-RU" sz="3600" dirty="0" smtClean="0"/>
              <a:t>. Мечтаю</a:t>
            </a:r>
            <a:r>
              <a:rPr lang="ru-RU" sz="3600" dirty="0"/>
              <a:t> </a:t>
            </a:r>
            <a:r>
              <a:rPr lang="ru-RU" sz="3600" dirty="0" smtClean="0"/>
              <a:t>получить профессию  </a:t>
            </a:r>
            <a:r>
              <a:rPr lang="ru-RU" sz="3600" dirty="0" err="1" smtClean="0"/>
              <a:t>грумера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60384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Мои родители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Геннадьевна по профессии……., папа Тимур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Зинурович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------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выбрала эту интересную профессию, потому что сейчас в нашей стране большинство семей имеют домашних питомцев. И кошки , и собаки для своих хозяев, как дети.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их необходимо не только кормить, лечить и выгуливать, но и делать красивыми.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каждое животное очень похоже на своего хозяина.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Выбранная мною профессия не редкая в крупных городах, а в сёлах таких специалистов практически нет. У нас в селе, чтобы подстричь свою собаку или кошку, нужно вести животное в город, предварительно записавшись на стрижку.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проектная конференция\IMG-20230127-WA00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00150"/>
            <a:ext cx="4104456" cy="374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13235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Я, Назар </a:t>
            </a:r>
            <a:r>
              <a:rPr lang="ru-RU" sz="3200" dirty="0" err="1" smtClean="0"/>
              <a:t>Глуховский</a:t>
            </a:r>
            <a:r>
              <a:rPr lang="ru-RU" sz="3200" dirty="0" smtClean="0"/>
              <a:t>, и моя мечта- получить профессию инженера –строителя.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0548"/>
            <a:ext cx="4032448" cy="360345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60384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/>
              <a:t>Мои родители – военнослужащие, и часто по роду службы у папы бывают длительные командировки, длящиеся более2 лет. И как настоящие мужчины, я и мои братья,  умеем делать ремонт, собирать мебель, чинить сантехнику и многое другое. </a:t>
            </a:r>
          </a:p>
          <a:p>
            <a:pPr marL="0" indent="0" algn="just">
              <a:buNone/>
            </a:pPr>
            <a:r>
              <a:rPr lang="ru-RU" sz="1600" dirty="0" smtClean="0"/>
              <a:t>       Я получаю огромное удовольствие от того, что у нас получилось и от благодарных глаз мамы!</a:t>
            </a:r>
          </a:p>
          <a:p>
            <a:pPr marL="0" indent="0" algn="just">
              <a:buNone/>
            </a:pPr>
            <a:r>
              <a:rPr lang="ru-RU" sz="1600" dirty="0" smtClean="0"/>
              <a:t>      Братья и мама научили меня правильно пользоваться пилой, </a:t>
            </a:r>
            <a:r>
              <a:rPr lang="ru-RU" sz="1600" dirty="0" err="1" smtClean="0"/>
              <a:t>шуруповертом</a:t>
            </a:r>
            <a:r>
              <a:rPr lang="ru-RU" sz="1600" dirty="0" smtClean="0"/>
              <a:t> и другими инструментами. </a:t>
            </a:r>
            <a:endParaRPr lang="ru-RU" sz="1600" dirty="0"/>
          </a:p>
          <a:p>
            <a:pPr marL="0" indent="0" algn="just">
              <a:buNone/>
            </a:pPr>
            <a:r>
              <a:rPr lang="ru-RU" sz="1600" dirty="0" smtClean="0"/>
              <a:t>      Летом с друзьями мы построили домик на ветвях дерева. Это очень круто!</a:t>
            </a:r>
            <a:r>
              <a:rPr lang="ru-RU" sz="1200" dirty="0" smtClean="0"/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8875886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2077">
            <a:off x="564830" y="525378"/>
            <a:ext cx="3847981" cy="40324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790">
            <a:off x="5076056" y="339502"/>
            <a:ext cx="3600400" cy="396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9268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Я, Дарья </a:t>
            </a:r>
            <a:r>
              <a:rPr lang="ru-RU" sz="3600" dirty="0" err="1" smtClean="0"/>
              <a:t>Гаваза</a:t>
            </a:r>
            <a:r>
              <a:rPr lang="ru-RU" sz="3600" dirty="0" smtClean="0"/>
              <a:t>. Планирую </a:t>
            </a:r>
            <a:r>
              <a:rPr lang="ru-RU" sz="3600" dirty="0"/>
              <a:t>стать пчеловодом, как папа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/>
              <a:t>Наша дружная семья </a:t>
            </a:r>
            <a:r>
              <a:rPr lang="ru-RU" sz="2000" dirty="0" err="1" smtClean="0"/>
              <a:t>Гаваза</a:t>
            </a:r>
            <a:r>
              <a:rPr lang="ru-RU" sz="2000" dirty="0" smtClean="0"/>
              <a:t> состоит из :</a:t>
            </a:r>
          </a:p>
          <a:p>
            <a:pPr marL="0" indent="0" algn="just">
              <a:buNone/>
            </a:pPr>
            <a:r>
              <a:rPr lang="ru-RU" sz="2000" dirty="0"/>
              <a:t>п</a:t>
            </a:r>
            <a:r>
              <a:rPr lang="ru-RU" sz="2000" dirty="0" smtClean="0"/>
              <a:t>апы – Игоря Владимировича-пчеловод;</a:t>
            </a:r>
          </a:p>
          <a:p>
            <a:pPr marL="0" indent="0" algn="just">
              <a:buNone/>
            </a:pPr>
            <a:r>
              <a:rPr lang="ru-RU" sz="2000" dirty="0"/>
              <a:t>м</a:t>
            </a:r>
            <a:r>
              <a:rPr lang="ru-RU" sz="2000" dirty="0" smtClean="0"/>
              <a:t>амы –Натальи Александровны – домохозяйка;</a:t>
            </a:r>
          </a:p>
          <a:p>
            <a:pPr marL="0" indent="0" algn="just">
              <a:buNone/>
            </a:pPr>
            <a:r>
              <a:rPr lang="ru-RU" sz="2000" dirty="0" smtClean="0"/>
              <a:t>сестёр -</a:t>
            </a:r>
            <a:r>
              <a:rPr lang="ru-RU" sz="2000" dirty="0" err="1" smtClean="0"/>
              <a:t>Ксении,Ирины</a:t>
            </a:r>
            <a:r>
              <a:rPr lang="ru-RU" sz="2000" dirty="0" smtClean="0"/>
              <a:t> –школьницы и меня – Дарьи. </a:t>
            </a:r>
          </a:p>
          <a:p>
            <a:pPr marL="0" indent="0" algn="just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В связи с тем, что в семье 1 мужчина, мы, девочки, помогая папе, многому у него научились.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0151"/>
            <a:ext cx="4038600" cy="3747863"/>
          </a:xfrm>
        </p:spPr>
      </p:pic>
    </p:spTree>
    <p:extLst>
      <p:ext uri="{BB962C8B-B14F-4D97-AF65-F5344CB8AC3E}">
        <p14:creationId xmlns:p14="http://schemas.microsoft.com/office/powerpoint/2010/main" val="311777504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267494"/>
            <a:ext cx="3312368" cy="857250"/>
          </a:xfrm>
        </p:spPr>
        <p:txBody>
          <a:bodyPr>
            <a:normAutofit/>
          </a:bodyPr>
          <a:lstStyle/>
          <a:p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5486"/>
            <a:ext cx="3888432" cy="4752528"/>
          </a:xfrm>
        </p:spPr>
      </p:pic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457200" y="195487"/>
            <a:ext cx="4038600" cy="4399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Мы умеем :</a:t>
            </a:r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smtClean="0"/>
              <a:t>работать с растениями и землей;</a:t>
            </a:r>
          </a:p>
          <a:p>
            <a:pPr>
              <a:buFontTx/>
              <a:buChar char="-"/>
            </a:pPr>
            <a:r>
              <a:rPr lang="ru-RU" dirty="0" smtClean="0"/>
              <a:t>готовить, стирать и убираться в доме;</a:t>
            </a:r>
          </a:p>
          <a:p>
            <a:pPr>
              <a:buFontTx/>
              <a:buChar char="-"/>
            </a:pPr>
            <a:r>
              <a:rPr lang="ru-RU" dirty="0" smtClean="0"/>
              <a:t>рукодельничать;</a:t>
            </a:r>
          </a:p>
          <a:p>
            <a:pPr>
              <a:buFontTx/>
              <a:buChar char="-"/>
            </a:pPr>
            <a:r>
              <a:rPr lang="ru-RU" dirty="0"/>
              <a:t>л</a:t>
            </a:r>
            <a:r>
              <a:rPr lang="ru-RU" dirty="0" smtClean="0"/>
              <a:t>юбить и уважать природу;</a:t>
            </a:r>
          </a:p>
          <a:p>
            <a:pPr marL="0" indent="0">
              <a:buNone/>
            </a:pPr>
            <a:r>
              <a:rPr lang="ru-RU" dirty="0" smtClean="0"/>
              <a:t>- Ухаживать за пчёлами и многое другое.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364497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232403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Самое интересное для меня – наблюдать за жизнью пчел. Пчелиный улик –отдельная страна, со своей армией, Королевой, работниками, няньками и т.д. Представляете, мой папа – контролирует жизнь множества пчелиных стран?????!!!!!!</a:t>
            </a:r>
            <a:endParaRPr lang="ru-RU" sz="24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1796861"/>
            <a:ext cx="3970785" cy="317500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5646"/>
            <a:ext cx="3304653" cy="3312367"/>
          </a:xfrm>
        </p:spPr>
      </p:pic>
    </p:spTree>
    <p:extLst>
      <p:ext uri="{BB962C8B-B14F-4D97-AF65-F5344CB8AC3E}">
        <p14:creationId xmlns:p14="http://schemas.microsoft.com/office/powerpoint/2010/main" val="25340583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1285652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Я, Иванов Глеб. Я очень люблю нашу Родину. Планирую стать военным, чтобы  защищать и беречь просторы нашей страны!</a:t>
            </a:r>
          </a:p>
        </p:txBody>
      </p:sp>
      <p:pic>
        <p:nvPicPr>
          <p:cNvPr id="8" name="Picture 2" descr="C:\Users\User\Desktop\проектная конференция\IMG-20230127-WA01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35646"/>
            <a:ext cx="352839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проектная конференция\IMG-20230127-WA01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566" y="1635646"/>
            <a:ext cx="404992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06490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232403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Я,Надточий</a:t>
            </a:r>
            <a:r>
              <a:rPr lang="ru-RU" sz="3200" dirty="0" smtClean="0"/>
              <a:t> Роман. Мечтаю стать архитектором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355976" y="1419621"/>
            <a:ext cx="4536504" cy="352839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/>
              <a:t>С самого раннего детства, моими любимыми игрушками были разные конструкторы, особенно – «</a:t>
            </a:r>
            <a:r>
              <a:rPr lang="ru-RU" sz="2000" dirty="0" err="1" smtClean="0"/>
              <a:t>Легго</a:t>
            </a:r>
            <a:r>
              <a:rPr lang="ru-RU" sz="2000" dirty="0" smtClean="0"/>
              <a:t>». Когда я вырасту, то обязательно научусь проектировать красивые дома. Чтобы каждый дом был индивидуален и не похож на другие. Я мечтаю построить себе свой синий дом в живописном месте, на берегу реки.</a:t>
            </a:r>
            <a:endParaRPr lang="ru-RU" sz="2000" dirty="0"/>
          </a:p>
        </p:txBody>
      </p:sp>
      <p:pic>
        <p:nvPicPr>
          <p:cNvPr id="4098" name="Picture 2" descr="C:\Users\User\Desktop\проектная конференция\IMG-20230127-WA0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9622"/>
            <a:ext cx="388843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79512" y="1419622"/>
            <a:ext cx="4032448" cy="3528391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80716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http://900igr.net/up/datas/155101/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7494"/>
            <a:ext cx="864096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4806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7534"/>
            <a:ext cx="3008313" cy="367482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013788" y="204788"/>
            <a:ext cx="3950699" cy="48152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 smtClean="0"/>
              <a:t>Прекрасных профессий на свете не счесть, и каждой профессии – слава и честь!</a:t>
            </a:r>
            <a:endParaRPr lang="ru-RU" sz="4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4042791" cy="351829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640.1273507883_10-professi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54" y="187095"/>
            <a:ext cx="4724886" cy="48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2346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354457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ИНТЕРНЕТ РЕСУРСЫ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873978"/>
            <a:ext cx="7399058" cy="407403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http</a:t>
            </a: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://www.playcast.ru/uploads/2018/05/31/25327297.jpg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12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3"/>
              </a:rPr>
              <a:t>http://nevseoboi.com.ua/uploads/posts/2012-05/1336760150-2191460-0087019_www.nevseoboi.com.ua.jpg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https://2.bp.blogspot.com/-91KHdEV8jIg/WkFMtUOATBI/AAAAAAAALuI/9AvgbI_bNmQPZjnQP-uo0CEJUkJ1Nj5yACLcBGAs/s1600/directorTransito.png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5"/>
              </a:rPr>
              <a:t>https://ds03.infourok.ru/uploads/ex/071a/00063521-0a67ab2f/hello_html_m631b3924.png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endParaRPr lang="ru-RU" sz="1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357659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Актуальность проекта</a:t>
            </a:r>
            <a:r>
              <a:rPr lang="ru-RU" sz="2800" dirty="0" smtClean="0"/>
              <a:t>: пропаганда идеи «Профессия – это труд, которому человек посвящает всю свою жизнь. Правильный выбор профессии – это важнейшая часть человеческого счастья!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312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Цель: </a:t>
            </a:r>
            <a:r>
              <a:rPr lang="ru-RU" sz="2400" dirty="0" smtClean="0"/>
              <a:t>изучить профессиональные предпочтения учащихся и спрос на них в нынешнее время</a:t>
            </a:r>
          </a:p>
          <a:p>
            <a:pPr marL="0" indent="0">
              <a:buNone/>
            </a:pPr>
            <a:r>
              <a:rPr lang="ru-RU" sz="2400" b="1" dirty="0" smtClean="0"/>
              <a:t>Задачи</a:t>
            </a:r>
            <a:r>
              <a:rPr lang="ru-RU" sz="2400" dirty="0" smtClean="0"/>
              <a:t>:</a:t>
            </a:r>
          </a:p>
          <a:p>
            <a:pPr marL="0" indent="0">
              <a:buNone/>
            </a:pPr>
            <a:r>
              <a:rPr lang="ru-RU" sz="2400" dirty="0" smtClean="0"/>
              <a:t>1.Обогатить знания учащихся о многообразии профессий.</a:t>
            </a:r>
          </a:p>
          <a:p>
            <a:pPr marL="0" indent="0">
              <a:buNone/>
            </a:pPr>
            <a:r>
              <a:rPr lang="ru-RU" sz="2400" dirty="0" smtClean="0"/>
              <a:t>2.Опросить учащихся  по теме «Кем они планируют стать в будущем и почему»</a:t>
            </a:r>
          </a:p>
          <a:p>
            <a:pPr marL="0" indent="0">
              <a:buNone/>
            </a:pPr>
            <a:r>
              <a:rPr lang="ru-RU" sz="2400" dirty="0" smtClean="0"/>
              <a:t>3.Воспитать в ребятах понимание о том, что нет «ненужных и стыдных» профессий.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72533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661915"/>
          </a:xfrm>
        </p:spPr>
        <p:txBody>
          <a:bodyPr>
            <a:normAutofit/>
          </a:bodyPr>
          <a:lstStyle/>
          <a:p>
            <a:r>
              <a:rPr lang="ru-RU" b="1" dirty="0" smtClean="0"/>
              <a:t>Гипотеза: </a:t>
            </a:r>
            <a:r>
              <a:rPr lang="ru-RU" dirty="0" smtClean="0"/>
              <a:t>Влияет ли экономико-политическое положение в стране на выбор будущей профессии?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394503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.ytimg.com/vi/yp5xiNlh2_I/maxresdefaul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486"/>
            <a:ext cx="8784976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50789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spsid-pechatniki.ru/800/600/https/ds04.infourok.ru/uploads/ex/0313/000189b2-935bc146/img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486"/>
            <a:ext cx="8784975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286468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Опрос уч-ся 3б,7а,11а классов: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200150"/>
            <a:ext cx="5112568" cy="3675855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sz="2400" dirty="0" smtClean="0"/>
              <a:t>Какую профессию вы планируете получить?</a:t>
            </a:r>
          </a:p>
          <a:p>
            <a:pPr marL="514350" indent="-514350">
              <a:buAutoNum type="arabicParenR"/>
            </a:pPr>
            <a:endParaRPr lang="ru-RU" sz="2400" dirty="0"/>
          </a:p>
          <a:p>
            <a:pPr marL="514350" indent="-514350">
              <a:buAutoNum type="arabicParenR"/>
            </a:pPr>
            <a:endParaRPr lang="ru-RU" sz="2400" dirty="0" smtClean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71583361"/>
              </p:ext>
            </p:extLst>
          </p:nvPr>
        </p:nvGraphicFramePr>
        <p:xfrm>
          <a:off x="5220072" y="1200150"/>
          <a:ext cx="3744416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480922"/>
              </p:ext>
            </p:extLst>
          </p:nvPr>
        </p:nvGraphicFramePr>
        <p:xfrm>
          <a:off x="323526" y="2247126"/>
          <a:ext cx="5040558" cy="1764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093"/>
                <a:gridCol w="840093"/>
                <a:gridCol w="840093"/>
                <a:gridCol w="840093"/>
                <a:gridCol w="840093"/>
                <a:gridCol w="840093"/>
              </a:tblGrid>
              <a:tr h="122177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Человек-человек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Человек-художественный образ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Человек-знак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Человек-техника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Человек-природа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определились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43010">
                <a:tc>
                  <a:txBody>
                    <a:bodyPr/>
                    <a:lstStyle/>
                    <a:p>
                      <a:r>
                        <a:rPr lang="ru-RU" dirty="0" smtClean="0"/>
                        <a:t>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1986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Причина выбора данной профессии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61897124"/>
              </p:ext>
            </p:extLst>
          </p:nvPr>
        </p:nvGraphicFramePr>
        <p:xfrm>
          <a:off x="179512" y="1200150"/>
          <a:ext cx="4316288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16288" cy="37478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1)Нравится – мечта -28</a:t>
            </a:r>
          </a:p>
          <a:p>
            <a:pPr marL="0" indent="0">
              <a:buNone/>
            </a:pPr>
            <a:r>
              <a:rPr lang="ru-RU" dirty="0" smtClean="0"/>
              <a:t>2)Интересная профессия-16</a:t>
            </a:r>
          </a:p>
          <a:p>
            <a:pPr marL="0" indent="0">
              <a:buNone/>
            </a:pPr>
            <a:r>
              <a:rPr lang="ru-RU" dirty="0" smtClean="0"/>
              <a:t>3)Высокая зарплата -10</a:t>
            </a:r>
          </a:p>
          <a:p>
            <a:pPr marL="0" indent="0">
              <a:buNone/>
            </a:pPr>
            <a:r>
              <a:rPr lang="ru-RU" dirty="0" smtClean="0"/>
              <a:t>4)Помощь людям – 3</a:t>
            </a:r>
          </a:p>
          <a:p>
            <a:pPr marL="0" indent="0">
              <a:buNone/>
            </a:pPr>
            <a:r>
              <a:rPr lang="ru-RU" dirty="0" smtClean="0"/>
              <a:t>5) Я-патриот и как родители -2</a:t>
            </a:r>
          </a:p>
          <a:p>
            <a:pPr marL="0" indent="0">
              <a:buNone/>
            </a:pPr>
            <a:r>
              <a:rPr lang="ru-RU" dirty="0" smtClean="0"/>
              <a:t>6)Не знаю -13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6499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Опрос учащихся: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Какую бы профессию не выбрал?</a:t>
            </a:r>
          </a:p>
          <a:p>
            <a:pPr marL="0" indent="0">
              <a:buNone/>
            </a:pPr>
            <a:r>
              <a:rPr lang="ru-RU" dirty="0" smtClean="0"/>
              <a:t>1 место –учитель и врач-21</a:t>
            </a:r>
          </a:p>
          <a:p>
            <a:pPr marL="0" indent="0">
              <a:buNone/>
            </a:pPr>
            <a:r>
              <a:rPr lang="ru-RU" dirty="0" smtClean="0"/>
              <a:t>2 место-</a:t>
            </a:r>
            <a:r>
              <a:rPr lang="ru-RU" dirty="0" err="1" smtClean="0"/>
              <a:t>тех.персонал</a:t>
            </a:r>
            <a:r>
              <a:rPr lang="ru-RU" dirty="0" smtClean="0"/>
              <a:t> и дворник-15</a:t>
            </a:r>
          </a:p>
          <a:p>
            <a:pPr marL="0" indent="0">
              <a:buNone/>
            </a:pPr>
            <a:r>
              <a:rPr lang="ru-RU" dirty="0" smtClean="0"/>
              <a:t>3 место-военный, юрист, и </a:t>
            </a:r>
            <a:r>
              <a:rPr lang="ru-RU" dirty="0" err="1" smtClean="0"/>
              <a:t>т.д</a:t>
            </a:r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По какой причине?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Сложная -21</a:t>
            </a:r>
          </a:p>
          <a:p>
            <a:pPr marL="0" indent="0">
              <a:buNone/>
            </a:pPr>
            <a:r>
              <a:rPr lang="ru-RU" dirty="0" smtClean="0"/>
              <a:t>Низкая зрплата-21</a:t>
            </a:r>
          </a:p>
          <a:p>
            <a:pPr marL="0" indent="0">
              <a:buNone/>
            </a:pPr>
            <a:r>
              <a:rPr lang="ru-RU" dirty="0" smtClean="0"/>
              <a:t>Опасная-11</a:t>
            </a:r>
          </a:p>
          <a:p>
            <a:pPr marL="0" indent="0">
              <a:buNone/>
            </a:pPr>
            <a:r>
              <a:rPr lang="ru-RU" dirty="0" smtClean="0"/>
              <a:t>Низкий социальный статус-10</a:t>
            </a:r>
          </a:p>
          <a:p>
            <a:pPr marL="0" indent="0">
              <a:buNone/>
            </a:pPr>
            <a:r>
              <a:rPr lang="ru-RU" dirty="0" smtClean="0"/>
              <a:t>Нервная-9</a:t>
            </a:r>
          </a:p>
          <a:p>
            <a:pPr marL="0" indent="0">
              <a:buNone/>
            </a:pPr>
            <a:r>
              <a:rPr lang="ru-RU" dirty="0"/>
              <a:t>Н</a:t>
            </a:r>
            <a:r>
              <a:rPr lang="ru-RU" dirty="0" smtClean="0"/>
              <a:t>е любят физический труд-3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50440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760</Words>
  <Application>Microsoft Office PowerPoint</Application>
  <PresentationFormat>Экран (16:9)</PresentationFormat>
  <Paragraphs>111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</vt:lpstr>
      <vt:lpstr>Презентация PowerPoint</vt:lpstr>
      <vt:lpstr>Актуальность проекта: пропаганда идеи «Профессия – это труд, которому человек посвящает всю свою жизнь. Правильный выбор профессии – это важнейшая часть человеческого счастья!</vt:lpstr>
      <vt:lpstr>Гипотеза: Влияет ли экономико-политическое положение в стране на выбор будущей профессии?</vt:lpstr>
      <vt:lpstr>Презентация PowerPoint</vt:lpstr>
      <vt:lpstr>Презентация PowerPoint</vt:lpstr>
      <vt:lpstr>Опрос уч-ся 3б,7а,11а классов:</vt:lpstr>
      <vt:lpstr>Причина выбора данной профессии</vt:lpstr>
      <vt:lpstr>Опрос учащихся:</vt:lpstr>
      <vt:lpstr>Вывод: ПРОАНАЛИЗИРОВАВ ОТВЕТЫ УЧЕНИКОВ, ДАЖЕ МЫ ПОНЯЛИ, ЧТО БОЛЬШИНСТВО УЧАЩИХСЯ ИЗ ОПРОШЕННЫХ НАМИ, ХОТЯТ ВЫБРАТЬ СПЕЦИАЛЬНОСТИ: -ГДЕ ХОРОШАЯ ЗАРПЛАТА - НЕ НАДО ФИЗИЧЕСКИ УТРУЖДАТЬСЯ -НЕ НАДО НЕСТИ ОТВЕТСТВЕННОСТИ ПЕРЕД ЛЮДЬМИ ЗА СВОИ ДЕЙСТВИЯ И ПОСТУПКИ - НЕ НАДО НАПРЯГАТЬ КОРУ ГОЛОВНОГО МОЗГА </vt:lpstr>
      <vt:lpstr>Я, Карина  Муллагулова. Мечтаю получить профессию  грумера</vt:lpstr>
      <vt:lpstr>Я, Назар Глуховский, и моя мечта- получить профессию инженера –строителя.</vt:lpstr>
      <vt:lpstr>Презентация PowerPoint</vt:lpstr>
      <vt:lpstr>Я, Дарья Гаваза. Планирую стать пчеловодом, как папа</vt:lpstr>
      <vt:lpstr>Презентация PowerPoint</vt:lpstr>
      <vt:lpstr>Самое интересное для меня – наблюдать за жизнью пчел. Пчелиный улик –отдельная страна, со своей армией, Королевой, работниками, няньками и т.д. Представляете, мой папа – контролирует жизнь множества пчелиных стран?????!!!!!!</vt:lpstr>
      <vt:lpstr>Я, Иванов Глеб. Я очень люблю нашу Родину. Планирую стать военным, чтобы  защищать и беречь просторы нашей страны!</vt:lpstr>
      <vt:lpstr>Я,Надточий Роман. Мечтаю стать архитектором</vt:lpstr>
      <vt:lpstr>Презентация PowerPoint</vt:lpstr>
      <vt:lpstr>ИНТЕРНЕТ РЕСУРСЫ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Лилия</cp:lastModifiedBy>
  <cp:revision>171</cp:revision>
  <dcterms:created xsi:type="dcterms:W3CDTF">2018-01-15T20:25:45Z</dcterms:created>
  <dcterms:modified xsi:type="dcterms:W3CDTF">2023-10-24T04:33:31Z</dcterms:modified>
</cp:coreProperties>
</file>