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7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7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2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4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0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6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9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0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6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2204864"/>
            <a:ext cx="3310136" cy="4256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7632"/>
            <a:ext cx="6400800" cy="1219200"/>
          </a:xfrm>
        </p:spPr>
        <p:txBody>
          <a:bodyPr>
            <a:normAutofit fontScale="925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государственно-территориального устройства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4697958" cy="469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985" y="605407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Жаркова А.Е., учитель МОУ СШ№77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4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Выучить формы государственно-территориального устройства;</a:t>
            </a:r>
          </a:p>
          <a:p>
            <a:pPr indent="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дополнительных источников найти примеры различных территориальных объединений.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8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Государственное устройство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13338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внутренняя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национально-территориальная организация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государственной власти,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деление территории государства на те или иные составные части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их правовое положение,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взаимоотношения между государством в целом и его составными частями.</a:t>
            </a:r>
          </a:p>
        </p:txBody>
      </p:sp>
    </p:spTree>
    <p:extLst>
      <p:ext uri="{BB962C8B-B14F-4D97-AF65-F5344CB8AC3E}">
        <p14:creationId xmlns:p14="http://schemas.microsoft.com/office/powerpoint/2010/main" val="82101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Формы государственного устройства: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Простая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Унитарное государство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Сложная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Федерация и Конфедерация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Унитарное государство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147248" cy="2376264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устройства, при которой государство не имеет в своём составе каких-либо государственных образований, обладающих элементами суверенности, а составляющие его административно-территориальные единицы (области, края, районы, губернии и тому подобное) подчиняются единым центральным органам власти.</a:t>
            </a:r>
          </a:p>
          <a:p>
            <a:pPr marL="0" indent="457200" algn="just">
              <a:buNone/>
            </a:pP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значит суверенность?</a:t>
            </a: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9046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3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Признаки унитарного государства: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392488" cy="5184576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Действует единая конституция</a:t>
            </a:r>
          </a:p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Единая правовая система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(Что это значит?)</a:t>
            </a:r>
          </a:p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Единая система высших органов государственной власти и управления</a:t>
            </a:r>
          </a:p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Единое гражданство</a:t>
            </a:r>
          </a:p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Единая судебная система</a:t>
            </a:r>
          </a:p>
          <a:p>
            <a:pPr indent="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Руководство вооруженными силами осуществляется центральными органами государственной власти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038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8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Федерация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8219256" cy="2304257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государственного устройства, при которой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части государства (субъекты)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государственными образованиями, обладающими юридически определённой политической самостоятельностью в рамках федерации.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запомнить! Целостность границ государства остается прежней!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34" y="3357563"/>
            <a:ext cx="5630332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84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Признаки федеративного государства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980728"/>
            <a:ext cx="4824536" cy="5616624"/>
          </a:xfrm>
        </p:spPr>
        <p:txBody>
          <a:bodyPr>
            <a:noAutofit/>
          </a:bodyPr>
          <a:lstStyle/>
          <a:p>
            <a:pPr indent="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их субъектов федерации (штатов, земель, республик и т.д.), то есть политических образований, имеющих ряд признаков государства, но не имеющих государственного суверенитета; субъекты имеют собственное административно – территориальное деление;</a:t>
            </a:r>
          </a:p>
          <a:p>
            <a:pPr indent="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двухуровневая система законодательства;</a:t>
            </a:r>
          </a:p>
          <a:p>
            <a:pPr indent="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единые вооружённые силы; </a:t>
            </a:r>
          </a:p>
          <a:p>
            <a:pPr indent="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единая денежная система;</a:t>
            </a:r>
          </a:p>
          <a:p>
            <a:pPr indent="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двухуровневая система налогов;</a:t>
            </a:r>
          </a:p>
          <a:p>
            <a:pPr indent="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субъекты имеют свои конституции, свои высшие органы власти и управления, судебные органы;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0386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38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Конфедерация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136904" cy="1972816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временный союз государств,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создаваемый для достижения политических, экономических, культурных и прочих целей.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переходной формой государства, в дальнейшем или же преобразуется в федерацию, или же снова распадается на ряд унитарных государств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0386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3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Признаки конфедерации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indent="342900"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решения в конфедерации принимаются на основании договоренности и вступают в силу после утверждения центральными органами власти каждого из государств</a:t>
            </a:r>
          </a:p>
          <a:p>
            <a:pPr indent="342900"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конфедерации отсутствует единая налоговая и правовая системы.</a:t>
            </a:r>
          </a:p>
          <a:p>
            <a:pPr indent="342900"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Конфедеративный договор можно расторгнуть по желанию одной из сторон.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7325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670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342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Государственное устройство </vt:lpstr>
      <vt:lpstr>Формы государственного устройства:</vt:lpstr>
      <vt:lpstr>Унитарное государство</vt:lpstr>
      <vt:lpstr>Признаки унитарного государства:</vt:lpstr>
      <vt:lpstr>Федерация</vt:lpstr>
      <vt:lpstr>Признаки федеративного государства</vt:lpstr>
      <vt:lpstr>Конфедерация</vt:lpstr>
      <vt:lpstr>Признаки конфедерации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</cp:revision>
  <dcterms:created xsi:type="dcterms:W3CDTF">2023-02-09T16:12:54Z</dcterms:created>
  <dcterms:modified xsi:type="dcterms:W3CDTF">2023-02-09T18:29:52Z</dcterms:modified>
</cp:coreProperties>
</file>