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56" r:id="rId9"/>
    <p:sldMasterId id="2147483768" r:id="rId10"/>
  </p:sld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4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7B7A9-C1AE-4274-879C-E4E9984C20A7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C3C2B47-C458-4814-BF1C-5F84425EE9A0}">
      <dgm:prSet phldrT="[Текст]" custT="1"/>
      <dgm:spPr/>
      <dgm:t>
        <a:bodyPr/>
        <a:lstStyle/>
        <a:p>
          <a:pPr algn="ctr"/>
          <a:r>
            <a:rPr lang="ru-RU" sz="2400" b="1" dirty="0" smtClean="0">
              <a:solidFill>
                <a:schemeClr val="tx1"/>
              </a:solidFill>
            </a:rPr>
            <a:t>Процесс функционирования системы самоконтроля (музыкальные задачи):</a:t>
          </a:r>
          <a:endParaRPr lang="ru-RU" sz="2400" b="1" dirty="0">
            <a:solidFill>
              <a:schemeClr val="tx1"/>
            </a:solidFill>
          </a:endParaRPr>
        </a:p>
      </dgm:t>
    </dgm:pt>
    <dgm:pt modelId="{E393BED3-C31E-4A08-B19C-D8791B1C0C99}" type="parTrans" cxnId="{65209B76-71BE-40DB-90C4-3E8BC022BF56}">
      <dgm:prSet/>
      <dgm:spPr/>
      <dgm:t>
        <a:bodyPr/>
        <a:lstStyle/>
        <a:p>
          <a:endParaRPr lang="ru-RU"/>
        </a:p>
      </dgm:t>
    </dgm:pt>
    <dgm:pt modelId="{6E9BCE97-BE59-4F33-8722-6F3189F0E4CC}" type="sibTrans" cxnId="{65209B76-71BE-40DB-90C4-3E8BC022BF56}">
      <dgm:prSet/>
      <dgm:spPr/>
      <dgm:t>
        <a:bodyPr/>
        <a:lstStyle/>
        <a:p>
          <a:endParaRPr lang="ru-RU"/>
        </a:p>
      </dgm:t>
    </dgm:pt>
    <dgm:pt modelId="{5CD41E34-1C4E-4C77-A62C-567B700A4051}">
      <dgm:prSet phldrT="[Текст]" custT="1"/>
      <dgm:spPr/>
      <dgm:t>
        <a:bodyPr/>
        <a:lstStyle/>
        <a:p>
          <a:pPr algn="ctr"/>
          <a:r>
            <a:rPr lang="ru-RU" sz="2000" b="1" dirty="0" smtClean="0"/>
            <a:t>Уяснение цели, ознакомление с образцом (нотный текст музыкального произведения)</a:t>
          </a:r>
          <a:endParaRPr lang="ru-RU" sz="2000" b="1" dirty="0"/>
        </a:p>
      </dgm:t>
    </dgm:pt>
    <dgm:pt modelId="{E0731462-9A41-41DD-97DE-DC6BA26DA691}" type="parTrans" cxnId="{004A8351-1B77-4140-8BF0-BB969DB4A13A}">
      <dgm:prSet/>
      <dgm:spPr/>
      <dgm:t>
        <a:bodyPr/>
        <a:lstStyle/>
        <a:p>
          <a:endParaRPr lang="ru-RU"/>
        </a:p>
      </dgm:t>
    </dgm:pt>
    <dgm:pt modelId="{B08AF412-3201-4126-9F29-26DE92B52793}" type="sibTrans" cxnId="{004A8351-1B77-4140-8BF0-BB969DB4A13A}">
      <dgm:prSet/>
      <dgm:spPr/>
      <dgm:t>
        <a:bodyPr/>
        <a:lstStyle/>
        <a:p>
          <a:endParaRPr lang="ru-RU"/>
        </a:p>
      </dgm:t>
    </dgm:pt>
    <dgm:pt modelId="{1025C886-7C09-4EC6-81F8-64D6ADD0A029}">
      <dgm:prSet phldrT="[Текст]" custT="1"/>
      <dgm:spPr/>
      <dgm:t>
        <a:bodyPr/>
        <a:lstStyle/>
        <a:p>
          <a:pPr algn="ctr"/>
          <a:r>
            <a:rPr lang="ru-RU" sz="2000" b="1" dirty="0" smtClean="0"/>
            <a:t>Сличение хода работы с образцом (модель-эталон, внутренне-слуховое представление)</a:t>
          </a:r>
          <a:endParaRPr lang="ru-RU" sz="2000" b="1" dirty="0"/>
        </a:p>
      </dgm:t>
    </dgm:pt>
    <dgm:pt modelId="{2C1EEC9D-4B4D-44BA-86AE-6AC8D153B65E}" type="parTrans" cxnId="{C78FB38A-2526-4584-8822-41B00F0D3359}">
      <dgm:prSet/>
      <dgm:spPr/>
      <dgm:t>
        <a:bodyPr/>
        <a:lstStyle/>
        <a:p>
          <a:endParaRPr lang="ru-RU"/>
        </a:p>
      </dgm:t>
    </dgm:pt>
    <dgm:pt modelId="{1A7E73B5-AF3B-4647-B0DC-C91EC23A2360}" type="sibTrans" cxnId="{C78FB38A-2526-4584-8822-41B00F0D3359}">
      <dgm:prSet/>
      <dgm:spPr/>
      <dgm:t>
        <a:bodyPr/>
        <a:lstStyle/>
        <a:p>
          <a:endParaRPr lang="ru-RU"/>
        </a:p>
      </dgm:t>
    </dgm:pt>
    <dgm:pt modelId="{8B4EA1DF-E33A-4975-9DF1-C280AD57413E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Оценка состояния выполняемой работы, выявление ошибок и их причин (исполнение музыкального произведения</a:t>
          </a:r>
          <a:r>
            <a:rPr lang="ru-RU" sz="1900" dirty="0" smtClean="0"/>
            <a:t>)</a:t>
          </a:r>
          <a:endParaRPr lang="ru-RU" sz="1900" dirty="0"/>
        </a:p>
      </dgm:t>
    </dgm:pt>
    <dgm:pt modelId="{1DF3BD57-EE38-4440-AA9F-FCD372AC49C3}" type="parTrans" cxnId="{B7F2425A-58F9-45EC-96DC-FB4BD554FFDB}">
      <dgm:prSet/>
      <dgm:spPr/>
      <dgm:t>
        <a:bodyPr/>
        <a:lstStyle/>
        <a:p>
          <a:endParaRPr lang="ru-RU"/>
        </a:p>
      </dgm:t>
    </dgm:pt>
    <dgm:pt modelId="{2B228E44-1DC1-4C71-B543-7A977CE26056}" type="sibTrans" cxnId="{B7F2425A-58F9-45EC-96DC-FB4BD554FFDB}">
      <dgm:prSet/>
      <dgm:spPr/>
      <dgm:t>
        <a:bodyPr/>
        <a:lstStyle/>
        <a:p>
          <a:endParaRPr lang="ru-RU"/>
        </a:p>
      </dgm:t>
    </dgm:pt>
    <dgm:pt modelId="{31FE30CF-B9A0-4631-8E73-7220BDE84586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Коррекция работы и уточнение плана действий(сравнение звучания с внутренне-слуховым представлением</a:t>
          </a:r>
          <a:r>
            <a:rPr lang="ru-RU" sz="1900" dirty="0" smtClean="0"/>
            <a:t>)</a:t>
          </a:r>
          <a:endParaRPr lang="ru-RU" sz="1900" dirty="0"/>
        </a:p>
      </dgm:t>
    </dgm:pt>
    <dgm:pt modelId="{F2D24559-D5E6-4AA5-BA08-874DE7D45E26}" type="parTrans" cxnId="{161A5A3F-E48D-4E49-AEE6-9FCFD0519D2A}">
      <dgm:prSet/>
      <dgm:spPr/>
      <dgm:t>
        <a:bodyPr/>
        <a:lstStyle/>
        <a:p>
          <a:endParaRPr lang="ru-RU"/>
        </a:p>
      </dgm:t>
    </dgm:pt>
    <dgm:pt modelId="{4127EDEC-B48C-4E3D-B1EF-C795CFE7530B}" type="sibTrans" cxnId="{161A5A3F-E48D-4E49-AEE6-9FCFD0519D2A}">
      <dgm:prSet/>
      <dgm:spPr/>
      <dgm:t>
        <a:bodyPr/>
        <a:lstStyle/>
        <a:p>
          <a:endParaRPr lang="ru-RU"/>
        </a:p>
      </dgm:t>
    </dgm:pt>
    <dgm:pt modelId="{7D88DA3F-6D8F-447E-98FB-1CCD656DE02E}" type="pres">
      <dgm:prSet presAssocID="{CAD7B7A9-C1AE-4274-879C-E4E9984C20A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D251DB-C71A-4550-B070-4E64FE0764D9}" type="pres">
      <dgm:prSet presAssocID="{CAD7B7A9-C1AE-4274-879C-E4E9984C20A7}" presName="dummyMaxCanvas" presStyleCnt="0">
        <dgm:presLayoutVars/>
      </dgm:prSet>
      <dgm:spPr/>
    </dgm:pt>
    <dgm:pt modelId="{9B826EE3-F1F3-41A8-8DD2-CA25F322DDF5}" type="pres">
      <dgm:prSet presAssocID="{CAD7B7A9-C1AE-4274-879C-E4E9984C20A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AA074-D8D4-46C9-A1B8-B5ED20D9D869}" type="pres">
      <dgm:prSet presAssocID="{CAD7B7A9-C1AE-4274-879C-E4E9984C20A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DF1EB-8017-49A8-A9C6-24F9B433D462}" type="pres">
      <dgm:prSet presAssocID="{CAD7B7A9-C1AE-4274-879C-E4E9984C20A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C9E00-D330-458A-A166-CF403E285C41}" type="pres">
      <dgm:prSet presAssocID="{CAD7B7A9-C1AE-4274-879C-E4E9984C20A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79BC6-7DD3-48B9-AD64-E3CBF0FD6CD8}" type="pres">
      <dgm:prSet presAssocID="{CAD7B7A9-C1AE-4274-879C-E4E9984C20A7}" presName="FiveNodes_5" presStyleLbl="node1" presStyleIdx="4" presStyleCnt="5" custLinFactNeighborX="-354" custLinFactNeighborY="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DF6C5D-205D-44DD-BD04-889A5003E6AF}" type="pres">
      <dgm:prSet presAssocID="{CAD7B7A9-C1AE-4274-879C-E4E9984C20A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33449-D23C-4E41-A358-073832A24427}" type="pres">
      <dgm:prSet presAssocID="{CAD7B7A9-C1AE-4274-879C-E4E9984C20A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84F2E9-BA2C-48FF-91E0-5C74F5E2D142}" type="pres">
      <dgm:prSet presAssocID="{CAD7B7A9-C1AE-4274-879C-E4E9984C20A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E7EE46-19A3-49DA-9CE4-34AE6C38F50A}" type="pres">
      <dgm:prSet presAssocID="{CAD7B7A9-C1AE-4274-879C-E4E9984C20A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29BE5-4FC9-4EAE-8DEC-323EF5E2CDAA}" type="pres">
      <dgm:prSet presAssocID="{CAD7B7A9-C1AE-4274-879C-E4E9984C20A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F4887-9563-4E7F-83DC-771D277CB6C9}" type="pres">
      <dgm:prSet presAssocID="{CAD7B7A9-C1AE-4274-879C-E4E9984C20A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CD244-A76B-4BF6-BE2B-53BD809B15E0}" type="pres">
      <dgm:prSet presAssocID="{CAD7B7A9-C1AE-4274-879C-E4E9984C20A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B63A2-24F1-4388-B885-FFDA36CCD893}" type="pres">
      <dgm:prSet presAssocID="{CAD7B7A9-C1AE-4274-879C-E4E9984C20A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B3971-5C82-4973-A570-8135E9810024}" type="pres">
      <dgm:prSet presAssocID="{CAD7B7A9-C1AE-4274-879C-E4E9984C20A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6AD4D4-0AF5-4FF6-B92C-B1FE19D906D0}" type="presOf" srcId="{DC3C2B47-C458-4814-BF1C-5F84425EE9A0}" destId="{9B826EE3-F1F3-41A8-8DD2-CA25F322DDF5}" srcOrd="0" destOrd="0" presId="urn:microsoft.com/office/officeart/2005/8/layout/vProcess5"/>
    <dgm:cxn modelId="{1028C518-667B-4DBF-B943-287E5F41715C}" type="presOf" srcId="{8B4EA1DF-E33A-4975-9DF1-C280AD57413E}" destId="{E89C9E00-D330-458A-A166-CF403E285C41}" srcOrd="0" destOrd="0" presId="urn:microsoft.com/office/officeart/2005/8/layout/vProcess5"/>
    <dgm:cxn modelId="{AE52AACE-07E6-4D0C-81E8-1BD78B6184A6}" type="presOf" srcId="{DC3C2B47-C458-4814-BF1C-5F84425EE9A0}" destId="{66629BE5-4FC9-4EAE-8DEC-323EF5E2CDAA}" srcOrd="1" destOrd="0" presId="urn:microsoft.com/office/officeart/2005/8/layout/vProcess5"/>
    <dgm:cxn modelId="{C78FB38A-2526-4584-8822-41B00F0D3359}" srcId="{CAD7B7A9-C1AE-4274-879C-E4E9984C20A7}" destId="{1025C886-7C09-4EC6-81F8-64D6ADD0A029}" srcOrd="2" destOrd="0" parTransId="{2C1EEC9D-4B4D-44BA-86AE-6AC8D153B65E}" sibTransId="{1A7E73B5-AF3B-4647-B0DC-C91EC23A2360}"/>
    <dgm:cxn modelId="{517CF90E-76BF-4BB2-AE64-45F3BB67C8FD}" type="presOf" srcId="{2B228E44-1DC1-4C71-B543-7A977CE26056}" destId="{81E7EE46-19A3-49DA-9CE4-34AE6C38F50A}" srcOrd="0" destOrd="0" presId="urn:microsoft.com/office/officeart/2005/8/layout/vProcess5"/>
    <dgm:cxn modelId="{FD6B0C53-CEAE-4DCE-A1E9-B771C924C12C}" type="presOf" srcId="{CAD7B7A9-C1AE-4274-879C-E4E9984C20A7}" destId="{7D88DA3F-6D8F-447E-98FB-1CCD656DE02E}" srcOrd="0" destOrd="0" presId="urn:microsoft.com/office/officeart/2005/8/layout/vProcess5"/>
    <dgm:cxn modelId="{3D8CABEF-D469-4BD3-ACE8-619EE2C48E77}" type="presOf" srcId="{1025C886-7C09-4EC6-81F8-64D6ADD0A029}" destId="{807CD244-A76B-4BF6-BE2B-53BD809B15E0}" srcOrd="1" destOrd="0" presId="urn:microsoft.com/office/officeart/2005/8/layout/vProcess5"/>
    <dgm:cxn modelId="{C9F6F942-F47C-4ECC-9381-1F6A6D645E49}" type="presOf" srcId="{5CD41E34-1C4E-4C77-A62C-567B700A4051}" destId="{C57F4887-9563-4E7F-83DC-771D277CB6C9}" srcOrd="1" destOrd="0" presId="urn:microsoft.com/office/officeart/2005/8/layout/vProcess5"/>
    <dgm:cxn modelId="{B7F2425A-58F9-45EC-96DC-FB4BD554FFDB}" srcId="{CAD7B7A9-C1AE-4274-879C-E4E9984C20A7}" destId="{8B4EA1DF-E33A-4975-9DF1-C280AD57413E}" srcOrd="3" destOrd="0" parTransId="{1DF3BD57-EE38-4440-AA9F-FCD372AC49C3}" sibTransId="{2B228E44-1DC1-4C71-B543-7A977CE26056}"/>
    <dgm:cxn modelId="{EF0D656B-C3E6-4CE2-9300-D6956C7B088B}" type="presOf" srcId="{31FE30CF-B9A0-4631-8E73-7220BDE84586}" destId="{61AB3971-5C82-4973-A570-8135E9810024}" srcOrd="1" destOrd="0" presId="urn:microsoft.com/office/officeart/2005/8/layout/vProcess5"/>
    <dgm:cxn modelId="{E8EE454D-8038-4F76-9731-268664F63287}" type="presOf" srcId="{31FE30CF-B9A0-4631-8E73-7220BDE84586}" destId="{BF679BC6-7DD3-48B9-AD64-E3CBF0FD6CD8}" srcOrd="0" destOrd="0" presId="urn:microsoft.com/office/officeart/2005/8/layout/vProcess5"/>
    <dgm:cxn modelId="{161A5A3F-E48D-4E49-AEE6-9FCFD0519D2A}" srcId="{CAD7B7A9-C1AE-4274-879C-E4E9984C20A7}" destId="{31FE30CF-B9A0-4631-8E73-7220BDE84586}" srcOrd="4" destOrd="0" parTransId="{F2D24559-D5E6-4AA5-BA08-874DE7D45E26}" sibTransId="{4127EDEC-B48C-4E3D-B1EF-C795CFE7530B}"/>
    <dgm:cxn modelId="{6E410C1A-9829-43A3-82F5-0C686219894E}" type="presOf" srcId="{1025C886-7C09-4EC6-81F8-64D6ADD0A029}" destId="{506DF1EB-8017-49A8-A9C6-24F9B433D462}" srcOrd="0" destOrd="0" presId="urn:microsoft.com/office/officeart/2005/8/layout/vProcess5"/>
    <dgm:cxn modelId="{C9D6AAAD-A748-4252-8696-81CB3CA499D6}" type="presOf" srcId="{5CD41E34-1C4E-4C77-A62C-567B700A4051}" destId="{371AA074-D8D4-46C9-A1B8-B5ED20D9D869}" srcOrd="0" destOrd="0" presId="urn:microsoft.com/office/officeart/2005/8/layout/vProcess5"/>
    <dgm:cxn modelId="{004A8351-1B77-4140-8BF0-BB969DB4A13A}" srcId="{CAD7B7A9-C1AE-4274-879C-E4E9984C20A7}" destId="{5CD41E34-1C4E-4C77-A62C-567B700A4051}" srcOrd="1" destOrd="0" parTransId="{E0731462-9A41-41DD-97DE-DC6BA26DA691}" sibTransId="{B08AF412-3201-4126-9F29-26DE92B52793}"/>
    <dgm:cxn modelId="{59BDF604-9C30-45DE-94C0-42D94442B271}" type="presOf" srcId="{8B4EA1DF-E33A-4975-9DF1-C280AD57413E}" destId="{FF6B63A2-24F1-4388-B885-FFDA36CCD893}" srcOrd="1" destOrd="0" presId="urn:microsoft.com/office/officeart/2005/8/layout/vProcess5"/>
    <dgm:cxn modelId="{65209B76-71BE-40DB-90C4-3E8BC022BF56}" srcId="{CAD7B7A9-C1AE-4274-879C-E4E9984C20A7}" destId="{DC3C2B47-C458-4814-BF1C-5F84425EE9A0}" srcOrd="0" destOrd="0" parTransId="{E393BED3-C31E-4A08-B19C-D8791B1C0C99}" sibTransId="{6E9BCE97-BE59-4F33-8722-6F3189F0E4CC}"/>
    <dgm:cxn modelId="{C9F37705-EC55-4D9E-9437-F8A9F4334A60}" type="presOf" srcId="{1A7E73B5-AF3B-4647-B0DC-C91EC23A2360}" destId="{0384F2E9-BA2C-48FF-91E0-5C74F5E2D142}" srcOrd="0" destOrd="0" presId="urn:microsoft.com/office/officeart/2005/8/layout/vProcess5"/>
    <dgm:cxn modelId="{8FA6985B-CD6F-4A7C-A2F6-28FB0BA586D1}" type="presOf" srcId="{B08AF412-3201-4126-9F29-26DE92B52793}" destId="{DBD33449-D23C-4E41-A358-073832A24427}" srcOrd="0" destOrd="0" presId="urn:microsoft.com/office/officeart/2005/8/layout/vProcess5"/>
    <dgm:cxn modelId="{521F8717-DD1F-4471-9959-A8CE466DF9AB}" type="presOf" srcId="{6E9BCE97-BE59-4F33-8722-6F3189F0E4CC}" destId="{49DF6C5D-205D-44DD-BD04-889A5003E6AF}" srcOrd="0" destOrd="0" presId="urn:microsoft.com/office/officeart/2005/8/layout/vProcess5"/>
    <dgm:cxn modelId="{5CBBEC65-435A-47D1-AFD0-19D24876CF88}" type="presParOf" srcId="{7D88DA3F-6D8F-447E-98FB-1CCD656DE02E}" destId="{02D251DB-C71A-4550-B070-4E64FE0764D9}" srcOrd="0" destOrd="0" presId="urn:microsoft.com/office/officeart/2005/8/layout/vProcess5"/>
    <dgm:cxn modelId="{3B9B6DF4-8667-43B1-8222-FA2AA30F594C}" type="presParOf" srcId="{7D88DA3F-6D8F-447E-98FB-1CCD656DE02E}" destId="{9B826EE3-F1F3-41A8-8DD2-CA25F322DDF5}" srcOrd="1" destOrd="0" presId="urn:microsoft.com/office/officeart/2005/8/layout/vProcess5"/>
    <dgm:cxn modelId="{1ECD4B9D-46D3-4795-BB12-17ED0205C3BC}" type="presParOf" srcId="{7D88DA3F-6D8F-447E-98FB-1CCD656DE02E}" destId="{371AA074-D8D4-46C9-A1B8-B5ED20D9D869}" srcOrd="2" destOrd="0" presId="urn:microsoft.com/office/officeart/2005/8/layout/vProcess5"/>
    <dgm:cxn modelId="{76C2DD12-88BC-427A-B0CA-C4CE879FD35B}" type="presParOf" srcId="{7D88DA3F-6D8F-447E-98FB-1CCD656DE02E}" destId="{506DF1EB-8017-49A8-A9C6-24F9B433D462}" srcOrd="3" destOrd="0" presId="urn:microsoft.com/office/officeart/2005/8/layout/vProcess5"/>
    <dgm:cxn modelId="{B6E37296-91B7-440D-9E42-2E2888E9CC0D}" type="presParOf" srcId="{7D88DA3F-6D8F-447E-98FB-1CCD656DE02E}" destId="{E89C9E00-D330-458A-A166-CF403E285C41}" srcOrd="4" destOrd="0" presId="urn:microsoft.com/office/officeart/2005/8/layout/vProcess5"/>
    <dgm:cxn modelId="{8E84C285-FC0C-4BAF-9EA2-25BCC90ED403}" type="presParOf" srcId="{7D88DA3F-6D8F-447E-98FB-1CCD656DE02E}" destId="{BF679BC6-7DD3-48B9-AD64-E3CBF0FD6CD8}" srcOrd="5" destOrd="0" presId="urn:microsoft.com/office/officeart/2005/8/layout/vProcess5"/>
    <dgm:cxn modelId="{AD15A595-3B6B-4C43-9818-DAFE22110C0C}" type="presParOf" srcId="{7D88DA3F-6D8F-447E-98FB-1CCD656DE02E}" destId="{49DF6C5D-205D-44DD-BD04-889A5003E6AF}" srcOrd="6" destOrd="0" presId="urn:microsoft.com/office/officeart/2005/8/layout/vProcess5"/>
    <dgm:cxn modelId="{EFE41AAB-42EF-408C-84AD-ABC68A95D000}" type="presParOf" srcId="{7D88DA3F-6D8F-447E-98FB-1CCD656DE02E}" destId="{DBD33449-D23C-4E41-A358-073832A24427}" srcOrd="7" destOrd="0" presId="urn:microsoft.com/office/officeart/2005/8/layout/vProcess5"/>
    <dgm:cxn modelId="{EEFA4C44-5EB5-4394-AC89-5CF2DB359FD1}" type="presParOf" srcId="{7D88DA3F-6D8F-447E-98FB-1CCD656DE02E}" destId="{0384F2E9-BA2C-48FF-91E0-5C74F5E2D142}" srcOrd="8" destOrd="0" presId="urn:microsoft.com/office/officeart/2005/8/layout/vProcess5"/>
    <dgm:cxn modelId="{94BE93EC-BD45-4E36-A5EE-C5F1CC09FBED}" type="presParOf" srcId="{7D88DA3F-6D8F-447E-98FB-1CCD656DE02E}" destId="{81E7EE46-19A3-49DA-9CE4-34AE6C38F50A}" srcOrd="9" destOrd="0" presId="urn:microsoft.com/office/officeart/2005/8/layout/vProcess5"/>
    <dgm:cxn modelId="{DB1823EB-6670-41A2-B24A-A99BD6224889}" type="presParOf" srcId="{7D88DA3F-6D8F-447E-98FB-1CCD656DE02E}" destId="{66629BE5-4FC9-4EAE-8DEC-323EF5E2CDAA}" srcOrd="10" destOrd="0" presId="urn:microsoft.com/office/officeart/2005/8/layout/vProcess5"/>
    <dgm:cxn modelId="{201DA748-CBA8-4797-9467-823FC025B8B5}" type="presParOf" srcId="{7D88DA3F-6D8F-447E-98FB-1CCD656DE02E}" destId="{C57F4887-9563-4E7F-83DC-771D277CB6C9}" srcOrd="11" destOrd="0" presId="urn:microsoft.com/office/officeart/2005/8/layout/vProcess5"/>
    <dgm:cxn modelId="{9EB43C61-8DAA-440E-A0E5-9ABD95E346D0}" type="presParOf" srcId="{7D88DA3F-6D8F-447E-98FB-1CCD656DE02E}" destId="{807CD244-A76B-4BF6-BE2B-53BD809B15E0}" srcOrd="12" destOrd="0" presId="urn:microsoft.com/office/officeart/2005/8/layout/vProcess5"/>
    <dgm:cxn modelId="{FCC2DF29-374A-4BCD-9CDF-73FC3912788A}" type="presParOf" srcId="{7D88DA3F-6D8F-447E-98FB-1CCD656DE02E}" destId="{FF6B63A2-24F1-4388-B885-FFDA36CCD893}" srcOrd="13" destOrd="0" presId="urn:microsoft.com/office/officeart/2005/8/layout/vProcess5"/>
    <dgm:cxn modelId="{6515E4BF-8B00-452F-9F4A-F58E7E3D53FB}" type="presParOf" srcId="{7D88DA3F-6D8F-447E-98FB-1CCD656DE02E}" destId="{61AB3971-5C82-4973-A570-8135E981002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6B991C-3E89-4C6A-BF80-F951C7CA264D}" type="doc">
      <dgm:prSet loTypeId="urn:microsoft.com/office/officeart/2005/8/layout/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1F6E74A-1AFA-4CA1-9C16-5FFC4AAC576D}">
      <dgm:prSet phldrT="[Текст]" custT="1"/>
      <dgm:spPr/>
      <dgm:t>
        <a:bodyPr/>
        <a:lstStyle/>
        <a:p>
          <a:pPr algn="ctr"/>
          <a:r>
            <a:rPr lang="ru-RU" sz="2400" b="1" dirty="0" smtClean="0"/>
            <a:t>Формирование целесообразных игровых движений и действий через:</a:t>
          </a:r>
          <a:endParaRPr lang="ru-RU" sz="2400" b="1" dirty="0"/>
        </a:p>
      </dgm:t>
    </dgm:pt>
    <dgm:pt modelId="{947011FF-FD94-4487-A932-FEC1CBF25F85}" type="parTrans" cxnId="{B2A5E563-A2E3-4E44-8B57-C520425D90FD}">
      <dgm:prSet/>
      <dgm:spPr/>
      <dgm:t>
        <a:bodyPr/>
        <a:lstStyle/>
        <a:p>
          <a:endParaRPr lang="ru-RU"/>
        </a:p>
      </dgm:t>
    </dgm:pt>
    <dgm:pt modelId="{583358DC-0426-4502-BCF0-E9E73439BC4B}" type="sibTrans" cxnId="{B2A5E563-A2E3-4E44-8B57-C520425D90FD}">
      <dgm:prSet/>
      <dgm:spPr/>
      <dgm:t>
        <a:bodyPr/>
        <a:lstStyle/>
        <a:p>
          <a:endParaRPr lang="ru-RU"/>
        </a:p>
      </dgm:t>
    </dgm:pt>
    <dgm:pt modelId="{835B764B-9D1A-4B62-B72F-61F799D8E486}">
      <dgm:prSet phldrT="[Текст]"/>
      <dgm:spPr/>
      <dgm:t>
        <a:bodyPr/>
        <a:lstStyle/>
        <a:p>
          <a:pPr algn="l"/>
          <a:endParaRPr lang="ru-RU" sz="1400" dirty="0"/>
        </a:p>
      </dgm:t>
    </dgm:pt>
    <dgm:pt modelId="{7F31242D-C98C-4E11-80C1-8CE8C0B0BB20}" type="parTrans" cxnId="{B5B47985-3A8C-48A9-8BCA-A996FD266EDC}">
      <dgm:prSet/>
      <dgm:spPr/>
      <dgm:t>
        <a:bodyPr/>
        <a:lstStyle/>
        <a:p>
          <a:endParaRPr lang="ru-RU"/>
        </a:p>
      </dgm:t>
    </dgm:pt>
    <dgm:pt modelId="{42AAE703-8ECB-4ADC-A529-E9D9C2B2E959}" type="sibTrans" cxnId="{B5B47985-3A8C-48A9-8BCA-A996FD266EDC}">
      <dgm:prSet/>
      <dgm:spPr/>
      <dgm:t>
        <a:bodyPr/>
        <a:lstStyle/>
        <a:p>
          <a:endParaRPr lang="ru-RU"/>
        </a:p>
      </dgm:t>
    </dgm:pt>
    <dgm:pt modelId="{E693DD79-F39D-4411-9CBC-76F4432612A9}">
      <dgm:prSet phldrT="[Текст]" custT="1"/>
      <dgm:spPr/>
      <dgm:t>
        <a:bodyPr/>
        <a:lstStyle/>
        <a:p>
          <a:r>
            <a:rPr lang="ru-RU" sz="2000" b="1" dirty="0" smtClean="0"/>
            <a:t>Ощущения силы, скорости, продолжительности контакта кончиков пальцев с клавиатурой инструмента</a:t>
          </a:r>
          <a:r>
            <a:rPr lang="ru-RU" sz="1800" dirty="0" smtClean="0"/>
            <a:t>;</a:t>
          </a:r>
          <a:endParaRPr lang="ru-RU" sz="1800" dirty="0"/>
        </a:p>
      </dgm:t>
    </dgm:pt>
    <dgm:pt modelId="{F292FAB6-1969-4315-8106-1690B78955BC}" type="parTrans" cxnId="{B747BA23-24A6-40AB-B5E6-2134B1BEED41}">
      <dgm:prSet/>
      <dgm:spPr/>
      <dgm:t>
        <a:bodyPr/>
        <a:lstStyle/>
        <a:p>
          <a:endParaRPr lang="ru-RU"/>
        </a:p>
      </dgm:t>
    </dgm:pt>
    <dgm:pt modelId="{2A333694-1A50-4E6F-8B80-67DD14CC8A82}" type="sibTrans" cxnId="{B747BA23-24A6-40AB-B5E6-2134B1BEED41}">
      <dgm:prSet/>
      <dgm:spPr/>
      <dgm:t>
        <a:bodyPr/>
        <a:lstStyle/>
        <a:p>
          <a:endParaRPr lang="ru-RU"/>
        </a:p>
      </dgm:t>
    </dgm:pt>
    <dgm:pt modelId="{F57AAB2A-B0D8-48BA-9D3C-96B661D3E8DF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Ощущения самого контакта пальца с клавишей(момента взятия звука)- как результат мгновенного оценивания своих действий.</a:t>
          </a:r>
          <a:endParaRPr lang="ru-RU" sz="2000" b="1" dirty="0"/>
        </a:p>
      </dgm:t>
    </dgm:pt>
    <dgm:pt modelId="{927A815C-3C1D-4B8C-B637-BCB6EC56E90C}" type="parTrans" cxnId="{49F9461F-42D1-4BD2-BA8D-26BD0D2BE4AE}">
      <dgm:prSet/>
      <dgm:spPr/>
      <dgm:t>
        <a:bodyPr/>
        <a:lstStyle/>
        <a:p>
          <a:endParaRPr lang="ru-RU"/>
        </a:p>
      </dgm:t>
    </dgm:pt>
    <dgm:pt modelId="{7DB64FED-FF6E-4257-B6FD-E5D5B6E2063E}" type="sibTrans" cxnId="{49F9461F-42D1-4BD2-BA8D-26BD0D2BE4AE}">
      <dgm:prSet/>
      <dgm:spPr/>
      <dgm:t>
        <a:bodyPr/>
        <a:lstStyle/>
        <a:p>
          <a:endParaRPr lang="ru-RU"/>
        </a:p>
      </dgm:t>
    </dgm:pt>
    <dgm:pt modelId="{84E2081C-FE4D-40B1-AAAE-8A5521AE216B}">
      <dgm:prSet custT="1"/>
      <dgm:spPr/>
      <dgm:t>
        <a:bodyPr/>
        <a:lstStyle/>
        <a:p>
          <a:r>
            <a:rPr lang="ru-RU" sz="2000" b="1" dirty="0" smtClean="0"/>
            <a:t>Ощущения кончиков (подушечек) пальцев как самой чувствительной их части</a:t>
          </a:r>
          <a:r>
            <a:rPr lang="ru-RU" sz="1800" dirty="0" smtClean="0"/>
            <a:t>;</a:t>
          </a:r>
          <a:endParaRPr lang="ru-RU" sz="1800" dirty="0"/>
        </a:p>
      </dgm:t>
    </dgm:pt>
    <dgm:pt modelId="{BBD618DF-A957-4665-A70E-FA05D8E78847}" type="parTrans" cxnId="{EA6581DB-4AF4-4BEC-939D-1A6908C45E77}">
      <dgm:prSet/>
      <dgm:spPr/>
      <dgm:t>
        <a:bodyPr/>
        <a:lstStyle/>
        <a:p>
          <a:endParaRPr lang="ru-RU"/>
        </a:p>
      </dgm:t>
    </dgm:pt>
    <dgm:pt modelId="{F6549EC6-3445-4623-AFF6-B12E9FEE5FE1}" type="sibTrans" cxnId="{EA6581DB-4AF4-4BEC-939D-1A6908C45E77}">
      <dgm:prSet/>
      <dgm:spPr/>
      <dgm:t>
        <a:bodyPr/>
        <a:lstStyle/>
        <a:p>
          <a:endParaRPr lang="ru-RU"/>
        </a:p>
      </dgm:t>
    </dgm:pt>
    <dgm:pt modelId="{58C891E2-BE13-4DFD-BD8F-7EBAC0093539}" type="pres">
      <dgm:prSet presAssocID="{4D6B991C-3E89-4C6A-BF80-F951C7CA264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D518D4-03E8-4A20-9E80-6880C7792EEA}" type="pres">
      <dgm:prSet presAssocID="{21F6E74A-1AFA-4CA1-9C16-5FFC4AAC576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D3E94-1021-4737-A38B-AD4CF9BA2B0D}" type="pres">
      <dgm:prSet presAssocID="{583358DC-0426-4502-BCF0-E9E73439BC4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F8B98B45-96C6-48DA-9DD8-20877AC131A8}" type="pres">
      <dgm:prSet presAssocID="{583358DC-0426-4502-BCF0-E9E73439BC4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5A28A95F-60EC-4B2B-8D09-06638AF7DB91}" type="pres">
      <dgm:prSet presAssocID="{84E2081C-FE4D-40B1-AAAE-8A5521AE216B}" presName="node" presStyleLbl="node1" presStyleIdx="1" presStyleCnt="4" custLinFactNeighborX="549" custLinFactNeighborY="-1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58241-4143-42D5-B238-0924A00378EC}" type="pres">
      <dgm:prSet presAssocID="{F6549EC6-3445-4623-AFF6-B12E9FEE5FE1}" presName="sibTrans" presStyleLbl="sibTrans2D1" presStyleIdx="1" presStyleCnt="3"/>
      <dgm:spPr/>
      <dgm:t>
        <a:bodyPr/>
        <a:lstStyle/>
        <a:p>
          <a:endParaRPr lang="ru-RU"/>
        </a:p>
      </dgm:t>
    </dgm:pt>
    <dgm:pt modelId="{7289ABFC-266A-41E4-ABAD-48EED9D0133B}" type="pres">
      <dgm:prSet presAssocID="{F6549EC6-3445-4623-AFF6-B12E9FEE5FE1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1EA405D7-C019-497C-9410-EF6F5BFEF538}" type="pres">
      <dgm:prSet presAssocID="{E693DD79-F39D-4411-9CBC-76F4432612A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AEA23-CE18-4392-A501-AE72FDFD1E14}" type="pres">
      <dgm:prSet presAssocID="{2A333694-1A50-4E6F-8B80-67DD14CC8A82}" presName="sibTrans" presStyleLbl="sibTrans2D1" presStyleIdx="2" presStyleCnt="3"/>
      <dgm:spPr/>
      <dgm:t>
        <a:bodyPr/>
        <a:lstStyle/>
        <a:p>
          <a:endParaRPr lang="ru-RU"/>
        </a:p>
      </dgm:t>
    </dgm:pt>
    <dgm:pt modelId="{B672EBF0-30AF-4BDA-9EAA-94AAB055D073}" type="pres">
      <dgm:prSet presAssocID="{2A333694-1A50-4E6F-8B80-67DD14CC8A82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DF1ED988-45FF-488E-96A2-5CF08A5BFC61}" type="pres">
      <dgm:prSet presAssocID="{F57AAB2A-B0D8-48BA-9D3C-96B661D3E8D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F9461F-42D1-4BD2-BA8D-26BD0D2BE4AE}" srcId="{4D6B991C-3E89-4C6A-BF80-F951C7CA264D}" destId="{F57AAB2A-B0D8-48BA-9D3C-96B661D3E8DF}" srcOrd="3" destOrd="0" parTransId="{927A815C-3C1D-4B8C-B637-BCB6EC56E90C}" sibTransId="{7DB64FED-FF6E-4257-B6FD-E5D5B6E2063E}"/>
    <dgm:cxn modelId="{8C08A124-C660-4D32-B7DC-8E59C1007405}" type="presOf" srcId="{583358DC-0426-4502-BCF0-E9E73439BC4B}" destId="{F8B98B45-96C6-48DA-9DD8-20877AC131A8}" srcOrd="1" destOrd="0" presId="urn:microsoft.com/office/officeart/2005/8/layout/process5"/>
    <dgm:cxn modelId="{8D9CB5DF-FCD2-4B82-800C-5FD8BF0AF7EB}" type="presOf" srcId="{2A333694-1A50-4E6F-8B80-67DD14CC8A82}" destId="{B672EBF0-30AF-4BDA-9EAA-94AAB055D073}" srcOrd="1" destOrd="0" presId="urn:microsoft.com/office/officeart/2005/8/layout/process5"/>
    <dgm:cxn modelId="{F11F2EB2-8DB9-47AF-8C7E-4F2B2262639F}" type="presOf" srcId="{84E2081C-FE4D-40B1-AAAE-8A5521AE216B}" destId="{5A28A95F-60EC-4B2B-8D09-06638AF7DB91}" srcOrd="0" destOrd="0" presId="urn:microsoft.com/office/officeart/2005/8/layout/process5"/>
    <dgm:cxn modelId="{7FD335C4-9EEA-4A82-AFF6-905558F0FFD1}" type="presOf" srcId="{4D6B991C-3E89-4C6A-BF80-F951C7CA264D}" destId="{58C891E2-BE13-4DFD-BD8F-7EBAC0093539}" srcOrd="0" destOrd="0" presId="urn:microsoft.com/office/officeart/2005/8/layout/process5"/>
    <dgm:cxn modelId="{0C61C2E8-2824-4D15-9462-FCC6F7E173D3}" type="presOf" srcId="{21F6E74A-1AFA-4CA1-9C16-5FFC4AAC576D}" destId="{47D518D4-03E8-4A20-9E80-6880C7792EEA}" srcOrd="0" destOrd="0" presId="urn:microsoft.com/office/officeart/2005/8/layout/process5"/>
    <dgm:cxn modelId="{E1EA316E-F487-4DDB-861C-FD4CEF06584B}" type="presOf" srcId="{835B764B-9D1A-4B62-B72F-61F799D8E486}" destId="{47D518D4-03E8-4A20-9E80-6880C7792EEA}" srcOrd="0" destOrd="1" presId="urn:microsoft.com/office/officeart/2005/8/layout/process5"/>
    <dgm:cxn modelId="{B9840D29-B59B-46B3-8B46-CBC56E3B4D79}" type="presOf" srcId="{F57AAB2A-B0D8-48BA-9D3C-96B661D3E8DF}" destId="{DF1ED988-45FF-488E-96A2-5CF08A5BFC61}" srcOrd="0" destOrd="0" presId="urn:microsoft.com/office/officeart/2005/8/layout/process5"/>
    <dgm:cxn modelId="{7F81338A-33D0-4B6C-861F-F697C186B7CA}" type="presOf" srcId="{F6549EC6-3445-4623-AFF6-B12E9FEE5FE1}" destId="{62158241-4143-42D5-B238-0924A00378EC}" srcOrd="0" destOrd="0" presId="urn:microsoft.com/office/officeart/2005/8/layout/process5"/>
    <dgm:cxn modelId="{C1120143-13A4-4F9C-9833-230F36FC3426}" type="presOf" srcId="{2A333694-1A50-4E6F-8B80-67DD14CC8A82}" destId="{0A9AEA23-CE18-4392-A501-AE72FDFD1E14}" srcOrd="0" destOrd="0" presId="urn:microsoft.com/office/officeart/2005/8/layout/process5"/>
    <dgm:cxn modelId="{5896FEC5-3B24-4777-8BD5-95EEE43778FD}" type="presOf" srcId="{F6549EC6-3445-4623-AFF6-B12E9FEE5FE1}" destId="{7289ABFC-266A-41E4-ABAD-48EED9D0133B}" srcOrd="1" destOrd="0" presId="urn:microsoft.com/office/officeart/2005/8/layout/process5"/>
    <dgm:cxn modelId="{052A693C-CC64-4D1F-A01F-FFA9B7065349}" type="presOf" srcId="{583358DC-0426-4502-BCF0-E9E73439BC4B}" destId="{5F9D3E94-1021-4737-A38B-AD4CF9BA2B0D}" srcOrd="0" destOrd="0" presId="urn:microsoft.com/office/officeart/2005/8/layout/process5"/>
    <dgm:cxn modelId="{B5B47985-3A8C-48A9-8BCA-A996FD266EDC}" srcId="{21F6E74A-1AFA-4CA1-9C16-5FFC4AAC576D}" destId="{835B764B-9D1A-4B62-B72F-61F799D8E486}" srcOrd="0" destOrd="0" parTransId="{7F31242D-C98C-4E11-80C1-8CE8C0B0BB20}" sibTransId="{42AAE703-8ECB-4ADC-A529-E9D9C2B2E959}"/>
    <dgm:cxn modelId="{B747BA23-24A6-40AB-B5E6-2134B1BEED41}" srcId="{4D6B991C-3E89-4C6A-BF80-F951C7CA264D}" destId="{E693DD79-F39D-4411-9CBC-76F4432612A9}" srcOrd="2" destOrd="0" parTransId="{F292FAB6-1969-4315-8106-1690B78955BC}" sibTransId="{2A333694-1A50-4E6F-8B80-67DD14CC8A82}"/>
    <dgm:cxn modelId="{B2A5E563-A2E3-4E44-8B57-C520425D90FD}" srcId="{4D6B991C-3E89-4C6A-BF80-F951C7CA264D}" destId="{21F6E74A-1AFA-4CA1-9C16-5FFC4AAC576D}" srcOrd="0" destOrd="0" parTransId="{947011FF-FD94-4487-A932-FEC1CBF25F85}" sibTransId="{583358DC-0426-4502-BCF0-E9E73439BC4B}"/>
    <dgm:cxn modelId="{8921AD66-08B5-4F55-9D17-46555C918255}" type="presOf" srcId="{E693DD79-F39D-4411-9CBC-76F4432612A9}" destId="{1EA405D7-C019-497C-9410-EF6F5BFEF538}" srcOrd="0" destOrd="0" presId="urn:microsoft.com/office/officeart/2005/8/layout/process5"/>
    <dgm:cxn modelId="{EA6581DB-4AF4-4BEC-939D-1A6908C45E77}" srcId="{4D6B991C-3E89-4C6A-BF80-F951C7CA264D}" destId="{84E2081C-FE4D-40B1-AAAE-8A5521AE216B}" srcOrd="1" destOrd="0" parTransId="{BBD618DF-A957-4665-A70E-FA05D8E78847}" sibTransId="{F6549EC6-3445-4623-AFF6-B12E9FEE5FE1}"/>
    <dgm:cxn modelId="{75F73E36-98BD-4133-8C14-57B4E36606C4}" type="presParOf" srcId="{58C891E2-BE13-4DFD-BD8F-7EBAC0093539}" destId="{47D518D4-03E8-4A20-9E80-6880C7792EEA}" srcOrd="0" destOrd="0" presId="urn:microsoft.com/office/officeart/2005/8/layout/process5"/>
    <dgm:cxn modelId="{A3A3A18C-9E60-4424-89E2-0C32A2E21BAA}" type="presParOf" srcId="{58C891E2-BE13-4DFD-BD8F-7EBAC0093539}" destId="{5F9D3E94-1021-4737-A38B-AD4CF9BA2B0D}" srcOrd="1" destOrd="0" presId="urn:microsoft.com/office/officeart/2005/8/layout/process5"/>
    <dgm:cxn modelId="{987132F6-CD65-4614-A456-F0925C429DDA}" type="presParOf" srcId="{5F9D3E94-1021-4737-A38B-AD4CF9BA2B0D}" destId="{F8B98B45-96C6-48DA-9DD8-20877AC131A8}" srcOrd="0" destOrd="0" presId="urn:microsoft.com/office/officeart/2005/8/layout/process5"/>
    <dgm:cxn modelId="{E21A478E-4453-481D-A3C6-B9328AB7001F}" type="presParOf" srcId="{58C891E2-BE13-4DFD-BD8F-7EBAC0093539}" destId="{5A28A95F-60EC-4B2B-8D09-06638AF7DB91}" srcOrd="2" destOrd="0" presId="urn:microsoft.com/office/officeart/2005/8/layout/process5"/>
    <dgm:cxn modelId="{E248CAB2-02E9-4B19-B915-7CBE0EE5059A}" type="presParOf" srcId="{58C891E2-BE13-4DFD-BD8F-7EBAC0093539}" destId="{62158241-4143-42D5-B238-0924A00378EC}" srcOrd="3" destOrd="0" presId="urn:microsoft.com/office/officeart/2005/8/layout/process5"/>
    <dgm:cxn modelId="{E3FE9811-907B-4264-BA6E-EA6B0F908333}" type="presParOf" srcId="{62158241-4143-42D5-B238-0924A00378EC}" destId="{7289ABFC-266A-41E4-ABAD-48EED9D0133B}" srcOrd="0" destOrd="0" presId="urn:microsoft.com/office/officeart/2005/8/layout/process5"/>
    <dgm:cxn modelId="{D3ACB527-AD7A-4D43-9A99-3DAA4D2341AC}" type="presParOf" srcId="{58C891E2-BE13-4DFD-BD8F-7EBAC0093539}" destId="{1EA405D7-C019-497C-9410-EF6F5BFEF538}" srcOrd="4" destOrd="0" presId="urn:microsoft.com/office/officeart/2005/8/layout/process5"/>
    <dgm:cxn modelId="{AA151F0A-7B42-4C28-8741-10FE0C049320}" type="presParOf" srcId="{58C891E2-BE13-4DFD-BD8F-7EBAC0093539}" destId="{0A9AEA23-CE18-4392-A501-AE72FDFD1E14}" srcOrd="5" destOrd="0" presId="urn:microsoft.com/office/officeart/2005/8/layout/process5"/>
    <dgm:cxn modelId="{67579FAE-17C9-4ADA-9681-1341D436CFBD}" type="presParOf" srcId="{0A9AEA23-CE18-4392-A501-AE72FDFD1E14}" destId="{B672EBF0-30AF-4BDA-9EAA-94AAB055D073}" srcOrd="0" destOrd="0" presId="urn:microsoft.com/office/officeart/2005/8/layout/process5"/>
    <dgm:cxn modelId="{7E8D8FC6-F2BC-4622-8BB6-1613C514D6C0}" type="presParOf" srcId="{58C891E2-BE13-4DFD-BD8F-7EBAC0093539}" destId="{DF1ED988-45FF-488E-96A2-5CF08A5BFC61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26EE3-F1F3-41A8-8DD2-CA25F322DDF5}">
      <dsp:nvSpPr>
        <dsp:cNvPr id="0" name=""/>
        <dsp:cNvSpPr/>
      </dsp:nvSpPr>
      <dsp:spPr>
        <a:xfrm>
          <a:off x="0" y="0"/>
          <a:ext cx="6320862" cy="11665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Процесс функционирования системы самоконтроля (музыкальные задачи):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4166" y="34166"/>
        <a:ext cx="4925602" cy="1098197"/>
      </dsp:txXfrm>
    </dsp:sp>
    <dsp:sp modelId="{371AA074-D8D4-46C9-A1B8-B5ED20D9D869}">
      <dsp:nvSpPr>
        <dsp:cNvPr id="0" name=""/>
        <dsp:cNvSpPr/>
      </dsp:nvSpPr>
      <dsp:spPr>
        <a:xfrm>
          <a:off x="472012" y="1328547"/>
          <a:ext cx="6320862" cy="1166529"/>
        </a:xfrm>
        <a:prstGeom prst="roundRect">
          <a:avLst>
            <a:gd name="adj" fmla="val 10000"/>
          </a:avLst>
        </a:prstGeom>
        <a:solidFill>
          <a:schemeClr val="accent3">
            <a:hueOff val="4382435"/>
            <a:satOff val="16695"/>
            <a:lumOff val="-323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Уяснение цели, ознакомление с образцом (нотный текст музыкального произведения)</a:t>
          </a:r>
          <a:endParaRPr lang="ru-RU" sz="2000" b="1" kern="1200" dirty="0"/>
        </a:p>
      </dsp:txBody>
      <dsp:txXfrm>
        <a:off x="506178" y="1362713"/>
        <a:ext cx="5022273" cy="1098197"/>
      </dsp:txXfrm>
    </dsp:sp>
    <dsp:sp modelId="{506DF1EB-8017-49A8-A9C6-24F9B433D462}">
      <dsp:nvSpPr>
        <dsp:cNvPr id="0" name=""/>
        <dsp:cNvSpPr/>
      </dsp:nvSpPr>
      <dsp:spPr>
        <a:xfrm>
          <a:off x="944024" y="2657095"/>
          <a:ext cx="6320862" cy="1166529"/>
        </a:xfrm>
        <a:prstGeom prst="roundRect">
          <a:avLst>
            <a:gd name="adj" fmla="val 10000"/>
          </a:avLst>
        </a:prstGeom>
        <a:solidFill>
          <a:schemeClr val="accent3">
            <a:hueOff val="8764871"/>
            <a:satOff val="33390"/>
            <a:lumOff val="-64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Сличение хода работы с образцом (модель-эталон, внутренне-слуховое представление)</a:t>
          </a:r>
          <a:endParaRPr lang="ru-RU" sz="2000" b="1" kern="1200" dirty="0"/>
        </a:p>
      </dsp:txBody>
      <dsp:txXfrm>
        <a:off x="978190" y="2691261"/>
        <a:ext cx="5022273" cy="1098197"/>
      </dsp:txXfrm>
    </dsp:sp>
    <dsp:sp modelId="{E89C9E00-D330-458A-A166-CF403E285C41}">
      <dsp:nvSpPr>
        <dsp:cNvPr id="0" name=""/>
        <dsp:cNvSpPr/>
      </dsp:nvSpPr>
      <dsp:spPr>
        <a:xfrm>
          <a:off x="1416037" y="3985642"/>
          <a:ext cx="6320862" cy="1166529"/>
        </a:xfrm>
        <a:prstGeom prst="roundRect">
          <a:avLst>
            <a:gd name="adj" fmla="val 10000"/>
          </a:avLst>
        </a:prstGeom>
        <a:solidFill>
          <a:schemeClr val="accent3">
            <a:hueOff val="13147306"/>
            <a:satOff val="50085"/>
            <a:lumOff val="-97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Оценка состояния выполняемой работы, выявление ошибок и их причин (исполнение музыкального произведения</a:t>
          </a:r>
          <a:r>
            <a:rPr lang="ru-RU" sz="1900" kern="1200" dirty="0" smtClean="0"/>
            <a:t>)</a:t>
          </a:r>
          <a:endParaRPr lang="ru-RU" sz="1900" kern="1200" dirty="0"/>
        </a:p>
      </dsp:txBody>
      <dsp:txXfrm>
        <a:off x="1450203" y="4019808"/>
        <a:ext cx="5022273" cy="1098197"/>
      </dsp:txXfrm>
    </dsp:sp>
    <dsp:sp modelId="{BF679BC6-7DD3-48B9-AD64-E3CBF0FD6CD8}">
      <dsp:nvSpPr>
        <dsp:cNvPr id="0" name=""/>
        <dsp:cNvSpPr/>
      </dsp:nvSpPr>
      <dsp:spPr>
        <a:xfrm>
          <a:off x="1865673" y="5314190"/>
          <a:ext cx="6320862" cy="1166529"/>
        </a:xfrm>
        <a:prstGeom prst="roundRect">
          <a:avLst>
            <a:gd name="adj" fmla="val 10000"/>
          </a:avLst>
        </a:prstGeom>
        <a:solidFill>
          <a:schemeClr val="accent3">
            <a:hueOff val="17529741"/>
            <a:satOff val="66780"/>
            <a:lumOff val="-129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Коррекция работы и уточнение плана действий(сравнение звучания с внутренне-слуховым представлением</a:t>
          </a:r>
          <a:r>
            <a:rPr lang="ru-RU" sz="1900" kern="1200" dirty="0" smtClean="0"/>
            <a:t>)</a:t>
          </a:r>
          <a:endParaRPr lang="ru-RU" sz="1900" kern="1200" dirty="0"/>
        </a:p>
      </dsp:txBody>
      <dsp:txXfrm>
        <a:off x="1899839" y="5348356"/>
        <a:ext cx="5022273" cy="1098197"/>
      </dsp:txXfrm>
    </dsp:sp>
    <dsp:sp modelId="{49DF6C5D-205D-44DD-BD04-889A5003E6AF}">
      <dsp:nvSpPr>
        <dsp:cNvPr id="0" name=""/>
        <dsp:cNvSpPr/>
      </dsp:nvSpPr>
      <dsp:spPr>
        <a:xfrm>
          <a:off x="5562618" y="852214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733223" y="852214"/>
        <a:ext cx="417034" cy="570579"/>
      </dsp:txXfrm>
    </dsp:sp>
    <dsp:sp modelId="{DBD33449-D23C-4E41-A358-073832A24427}">
      <dsp:nvSpPr>
        <dsp:cNvPr id="0" name=""/>
        <dsp:cNvSpPr/>
      </dsp:nvSpPr>
      <dsp:spPr>
        <a:xfrm>
          <a:off x="6034630" y="2180762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6024850"/>
            <a:satOff val="4778"/>
            <a:lumOff val="-237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6024850"/>
              <a:satOff val="4778"/>
              <a:lumOff val="-2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205235" y="2180762"/>
        <a:ext cx="417034" cy="570579"/>
      </dsp:txXfrm>
    </dsp:sp>
    <dsp:sp modelId="{0384F2E9-BA2C-48FF-91E0-5C74F5E2D142}">
      <dsp:nvSpPr>
        <dsp:cNvPr id="0" name=""/>
        <dsp:cNvSpPr/>
      </dsp:nvSpPr>
      <dsp:spPr>
        <a:xfrm>
          <a:off x="6506642" y="3489867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2049700"/>
            <a:satOff val="9557"/>
            <a:lumOff val="-474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12049700"/>
              <a:satOff val="9557"/>
              <a:lumOff val="-4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677247" y="3489867"/>
        <a:ext cx="417034" cy="570579"/>
      </dsp:txXfrm>
    </dsp:sp>
    <dsp:sp modelId="{81E7EE46-19A3-49DA-9CE4-34AE6C38F50A}">
      <dsp:nvSpPr>
        <dsp:cNvPr id="0" name=""/>
        <dsp:cNvSpPr/>
      </dsp:nvSpPr>
      <dsp:spPr>
        <a:xfrm>
          <a:off x="6978655" y="4831376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8074550"/>
            <a:satOff val="14335"/>
            <a:lumOff val="-711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18074550"/>
              <a:satOff val="14335"/>
              <a:lumOff val="-7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149260" y="4831376"/>
        <a:ext cx="417034" cy="5705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518D4-03E8-4A20-9E80-6880C7792EEA}">
      <dsp:nvSpPr>
        <dsp:cNvPr id="0" name=""/>
        <dsp:cNvSpPr/>
      </dsp:nvSpPr>
      <dsp:spPr>
        <a:xfrm>
          <a:off x="1561" y="181060"/>
          <a:ext cx="3329069" cy="1997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Формирование целесообразных игровых движений и действий через:</a:t>
          </a:r>
          <a:endParaRPr lang="ru-RU" sz="2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>
        <a:off x="60064" y="239563"/>
        <a:ext cx="3212063" cy="1880435"/>
      </dsp:txXfrm>
    </dsp:sp>
    <dsp:sp modelId="{5F9D3E94-1021-4737-A38B-AD4CF9BA2B0D}">
      <dsp:nvSpPr>
        <dsp:cNvPr id="0" name=""/>
        <dsp:cNvSpPr/>
      </dsp:nvSpPr>
      <dsp:spPr>
        <a:xfrm rot="21572680">
          <a:off x="3623920" y="748609"/>
          <a:ext cx="706612" cy="8256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700" kern="1200"/>
        </a:p>
      </dsp:txBody>
      <dsp:txXfrm>
        <a:off x="3623923" y="914573"/>
        <a:ext cx="494628" cy="495365"/>
      </dsp:txXfrm>
    </dsp:sp>
    <dsp:sp modelId="{5A28A95F-60EC-4B2B-8D09-06638AF7DB91}">
      <dsp:nvSpPr>
        <dsp:cNvPr id="0" name=""/>
        <dsp:cNvSpPr/>
      </dsp:nvSpPr>
      <dsp:spPr>
        <a:xfrm>
          <a:off x="4663818" y="144008"/>
          <a:ext cx="3329069" cy="1997441"/>
        </a:xfrm>
        <a:prstGeom prst="roundRect">
          <a:avLst>
            <a:gd name="adj" fmla="val 10000"/>
          </a:avLst>
        </a:prstGeom>
        <a:solidFill>
          <a:schemeClr val="accent3">
            <a:hueOff val="5843247"/>
            <a:satOff val="22260"/>
            <a:lumOff val="-43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Ощущения кончиков (подушечек) пальцев как самой чувствительной их части</a:t>
          </a:r>
          <a:r>
            <a:rPr lang="ru-RU" sz="1800" kern="1200" dirty="0" smtClean="0"/>
            <a:t>;</a:t>
          </a:r>
          <a:endParaRPr lang="ru-RU" sz="1800" kern="1200" dirty="0"/>
        </a:p>
      </dsp:txBody>
      <dsp:txXfrm>
        <a:off x="4722321" y="202511"/>
        <a:ext cx="3212063" cy="1880435"/>
      </dsp:txXfrm>
    </dsp:sp>
    <dsp:sp modelId="{62158241-4143-42D5-B238-0924A00378EC}">
      <dsp:nvSpPr>
        <dsp:cNvPr id="0" name=""/>
        <dsp:cNvSpPr/>
      </dsp:nvSpPr>
      <dsp:spPr>
        <a:xfrm rot="5401594">
          <a:off x="5964882" y="2392454"/>
          <a:ext cx="725400" cy="8256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764871"/>
            <a:satOff val="33390"/>
            <a:lumOff val="-64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800" kern="1200"/>
        </a:p>
      </dsp:txBody>
      <dsp:txXfrm rot="-5400000">
        <a:off x="6079949" y="2442559"/>
        <a:ext cx="495365" cy="507780"/>
      </dsp:txXfrm>
    </dsp:sp>
    <dsp:sp modelId="{1EA405D7-C019-497C-9410-EF6F5BFEF538}">
      <dsp:nvSpPr>
        <dsp:cNvPr id="0" name=""/>
        <dsp:cNvSpPr/>
      </dsp:nvSpPr>
      <dsp:spPr>
        <a:xfrm>
          <a:off x="4662257" y="3510129"/>
          <a:ext cx="3329069" cy="1997441"/>
        </a:xfrm>
        <a:prstGeom prst="roundRect">
          <a:avLst>
            <a:gd name="adj" fmla="val 10000"/>
          </a:avLst>
        </a:prstGeom>
        <a:solidFill>
          <a:schemeClr val="accent3">
            <a:hueOff val="11686494"/>
            <a:satOff val="44520"/>
            <a:lumOff val="-862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Ощущения силы, скорости, продолжительности контакта кончиков пальцев с клавиатурой инструмента</a:t>
          </a:r>
          <a:r>
            <a:rPr lang="ru-RU" sz="1800" kern="1200" dirty="0" smtClean="0"/>
            <a:t>;</a:t>
          </a:r>
          <a:endParaRPr lang="ru-RU" sz="1800" kern="1200" dirty="0"/>
        </a:p>
      </dsp:txBody>
      <dsp:txXfrm>
        <a:off x="4720760" y="3568632"/>
        <a:ext cx="3212063" cy="1880435"/>
      </dsp:txXfrm>
    </dsp:sp>
    <dsp:sp modelId="{0A9AEA23-CE18-4392-A501-AE72FDFD1E14}">
      <dsp:nvSpPr>
        <dsp:cNvPr id="0" name=""/>
        <dsp:cNvSpPr/>
      </dsp:nvSpPr>
      <dsp:spPr>
        <a:xfrm rot="10800000">
          <a:off x="3663537" y="4096045"/>
          <a:ext cx="705762" cy="8256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7529741"/>
            <a:satOff val="66780"/>
            <a:lumOff val="-129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700" kern="1200"/>
        </a:p>
      </dsp:txBody>
      <dsp:txXfrm rot="10800000">
        <a:off x="3875266" y="4261167"/>
        <a:ext cx="494033" cy="495365"/>
      </dsp:txXfrm>
    </dsp:sp>
    <dsp:sp modelId="{DF1ED988-45FF-488E-96A2-5CF08A5BFC61}">
      <dsp:nvSpPr>
        <dsp:cNvPr id="0" name=""/>
        <dsp:cNvSpPr/>
      </dsp:nvSpPr>
      <dsp:spPr>
        <a:xfrm>
          <a:off x="1561" y="3510129"/>
          <a:ext cx="3329069" cy="1997441"/>
        </a:xfrm>
        <a:prstGeom prst="roundRect">
          <a:avLst>
            <a:gd name="adj" fmla="val 10000"/>
          </a:avLst>
        </a:prstGeom>
        <a:solidFill>
          <a:schemeClr val="accent3">
            <a:hueOff val="17529741"/>
            <a:satOff val="66780"/>
            <a:lumOff val="-129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Ощущения самого контакта пальца с клавишей(момента взятия звука)- как результат мгновенного оценивания своих действий.</a:t>
          </a:r>
          <a:endParaRPr lang="ru-RU" sz="2000" b="1" kern="1200" dirty="0"/>
        </a:p>
      </dsp:txBody>
      <dsp:txXfrm>
        <a:off x="60064" y="3568632"/>
        <a:ext cx="3212063" cy="1880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73891"/>
      </p:ext>
    </p:extLst>
  </p:cSld>
  <p:clrMapOvr>
    <a:masterClrMapping/>
  </p:clrMapOvr>
  <p:transition>
    <p:split orient="vert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5718"/>
      </p:ext>
    </p:extLst>
  </p:cSld>
  <p:clrMapOvr>
    <a:masterClrMapping/>
  </p:clrMapOvr>
  <p:transition>
    <p:split orient="vert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86974"/>
      </p:ext>
    </p:extLst>
  </p:cSld>
  <p:clrMapOvr>
    <a:masterClrMapping/>
  </p:clrMapOvr>
  <p:transition>
    <p:split orient="vert"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6291"/>
      </p:ext>
    </p:extLst>
  </p:cSld>
  <p:clrMapOvr>
    <a:masterClrMapping/>
  </p:clrMapOvr>
  <p:transition>
    <p:split orient="vert"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500033"/>
      </p:ext>
    </p:extLst>
  </p:cSld>
  <p:clrMapOvr>
    <a:masterClrMapping/>
  </p:clrMapOvr>
  <p:transition>
    <p:split orient="vert"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64359"/>
      </p:ext>
    </p:extLst>
  </p:cSld>
  <p:clrMapOvr>
    <a:masterClrMapping/>
  </p:clrMapOvr>
  <p:transition>
    <p:split orient="vert"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74863"/>
      </p:ext>
    </p:extLst>
  </p:cSld>
  <p:clrMapOvr>
    <a:masterClrMapping/>
  </p:clrMapOvr>
  <p:transition>
    <p:split orient="vert"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29179"/>
      </p:ext>
    </p:extLst>
  </p:cSld>
  <p:clrMapOvr>
    <a:masterClrMapping/>
  </p:clrMapOvr>
  <p:transition>
    <p:split orient="vert"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303547"/>
      </p:ext>
    </p:extLst>
  </p:cSld>
  <p:clrMapOvr>
    <a:masterClrMapping/>
  </p:clrMapOvr>
  <p:transition>
    <p:split orient="vert"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485972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76901"/>
      </p:ext>
    </p:extLst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935249"/>
      </p:ext>
    </p:extLst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50318"/>
      </p:ext>
    </p:extLst>
  </p:cSld>
  <p:clrMapOvr>
    <a:masterClrMapping/>
  </p:clrMapOvr>
  <p:transition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541324"/>
      </p:ext>
    </p:extLst>
  </p:cSld>
  <p:clrMapOvr>
    <a:masterClrMapping/>
  </p:clrMapOvr>
  <p:transition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3128"/>
      </p:ext>
    </p:extLst>
  </p:cSld>
  <p:clrMapOvr>
    <a:masterClrMapping/>
  </p:clrMapOvr>
  <p:transition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24602"/>
      </p:ext>
    </p:extLst>
  </p:cSld>
  <p:clrMapOvr>
    <a:masterClrMapping/>
  </p:clrMapOvr>
  <p:transition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88021"/>
      </p:ext>
    </p:extLst>
  </p:cSld>
  <p:clrMapOvr>
    <a:masterClrMapping/>
  </p:clrMapOvr>
  <p:transition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342253"/>
      </p:ext>
    </p:extLst>
  </p:cSld>
  <p:clrMapOvr>
    <a:masterClrMapping/>
  </p:clrMapOvr>
  <p:transition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611309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277599"/>
      </p:ext>
    </p:extLst>
  </p:cSld>
  <p:clrMapOvr>
    <a:masterClrMapping/>
  </p:clrMapOvr>
  <p:transition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217476"/>
      </p:ext>
    </p:extLst>
  </p:cSld>
  <p:clrMapOvr>
    <a:masterClrMapping/>
  </p:clrMapOvr>
  <p:transition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103696"/>
      </p:ext>
    </p:extLst>
  </p:cSld>
  <p:clrMapOvr>
    <a:masterClrMapping/>
  </p:clrMapOvr>
  <p:transition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006090"/>
      </p:ext>
    </p:extLst>
  </p:cSld>
  <p:clrMapOvr>
    <a:masterClrMapping/>
  </p:clrMapOvr>
  <p:transition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53025"/>
      </p:ext>
    </p:extLst>
  </p:cSld>
  <p:clrMapOvr>
    <a:masterClrMapping/>
  </p:clrMapOvr>
  <p:transition>
    <p:split orient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686525"/>
      </p:ext>
    </p:extLst>
  </p:cSld>
  <p:clrMapOvr>
    <a:masterClrMapping/>
  </p:clrMapOvr>
  <p:transition>
    <p:split orient="vert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6604"/>
      </p:ext>
    </p:extLst>
  </p:cSld>
  <p:clrMapOvr>
    <a:masterClrMapping/>
  </p:clrMapOvr>
  <p:transition>
    <p:split orient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5390"/>
      </p:ext>
    </p:extLst>
  </p:cSld>
  <p:clrMapOvr>
    <a:masterClrMapping/>
  </p:clrMapOvr>
  <p:transition>
    <p:split orient="vert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31207"/>
      </p:ext>
    </p:extLst>
  </p:cSld>
  <p:clrMapOvr>
    <a:masterClrMapping/>
  </p:clrMapOvr>
  <p:transition>
    <p:split orient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47173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05098"/>
      </p:ext>
    </p:extLst>
  </p:cSld>
  <p:clrMapOvr>
    <a:masterClrMapping/>
  </p:clrMapOvr>
  <p:transition>
    <p:split orient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449684"/>
      </p:ext>
    </p:extLst>
  </p:cSld>
  <p:clrMapOvr>
    <a:masterClrMapping/>
  </p:clrMapOvr>
  <p:transition>
    <p:split orient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68898"/>
      </p:ext>
    </p:extLst>
  </p:cSld>
  <p:clrMapOvr>
    <a:masterClrMapping/>
  </p:clrMapOvr>
  <p:transition>
    <p:split orient="vert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779833"/>
      </p:ext>
    </p:extLst>
  </p:cSld>
  <p:clrMapOvr>
    <a:masterClrMapping/>
  </p:clrMapOvr>
  <p:transition>
    <p:split orient="vert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978553"/>
      </p:ext>
    </p:extLst>
  </p:cSld>
  <p:clrMapOvr>
    <a:masterClrMapping/>
  </p:clrMapOvr>
  <p:transition>
    <p:split orient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312230"/>
      </p:ext>
    </p:extLst>
  </p:cSld>
  <p:clrMapOvr>
    <a:masterClrMapping/>
  </p:clrMapOvr>
  <p:transition>
    <p:split orient="vert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47244"/>
      </p:ext>
    </p:extLst>
  </p:cSld>
  <p:clrMapOvr>
    <a:masterClrMapping/>
  </p:clrMapOvr>
  <p:transition>
    <p:split orient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98342"/>
      </p:ext>
    </p:extLst>
  </p:cSld>
  <p:clrMapOvr>
    <a:masterClrMapping/>
  </p:clrMapOvr>
  <p:transition>
    <p:split orient="vert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70840"/>
      </p:ext>
    </p:extLst>
  </p:cSld>
  <p:clrMapOvr>
    <a:masterClrMapping/>
  </p:clrMapOvr>
  <p:transition>
    <p:split orient="vert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513994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260571"/>
      </p:ext>
    </p:extLst>
  </p:cSld>
  <p:clrMapOvr>
    <a:masterClrMapping/>
  </p:clrMapOvr>
  <p:transition>
    <p:split orient="vert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124973"/>
      </p:ext>
    </p:extLst>
  </p:cSld>
  <p:clrMapOvr>
    <a:masterClrMapping/>
  </p:clrMapOvr>
  <p:transition>
    <p:split orient="vert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927534"/>
      </p:ext>
    </p:extLst>
  </p:cSld>
  <p:clrMapOvr>
    <a:masterClrMapping/>
  </p:clrMapOvr>
  <p:transition>
    <p:split orient="vert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479040"/>
      </p:ext>
    </p:extLst>
  </p:cSld>
  <p:clrMapOvr>
    <a:masterClrMapping/>
  </p:clrMapOvr>
  <p:transition>
    <p:split orient="vert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722343"/>
      </p:ext>
    </p:extLst>
  </p:cSld>
  <p:clrMapOvr>
    <a:masterClrMapping/>
  </p:clrMapOvr>
  <p:transition>
    <p:split orient="vert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158494"/>
      </p:ext>
    </p:extLst>
  </p:cSld>
  <p:clrMapOvr>
    <a:masterClrMapping/>
  </p:clrMapOvr>
  <p:transition>
    <p:split orient="vert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13330"/>
      </p:ext>
    </p:extLst>
  </p:cSld>
  <p:clrMapOvr>
    <a:masterClrMapping/>
  </p:clrMapOvr>
  <p:transition>
    <p:split orient="vert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460678"/>
      </p:ext>
    </p:extLst>
  </p:cSld>
  <p:clrMapOvr>
    <a:masterClrMapping/>
  </p:clrMapOvr>
  <p:transition>
    <p:split orient="vert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64048"/>
      </p:ext>
    </p:extLst>
  </p:cSld>
  <p:clrMapOvr>
    <a:masterClrMapping/>
  </p:clrMapOvr>
  <p:transition>
    <p:split orient="vert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1047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61230"/>
      </p:ext>
    </p:extLst>
  </p:cSld>
  <p:clrMapOvr>
    <a:masterClrMapping/>
  </p:clrMapOvr>
  <p:transition>
    <p:split orient="vert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6095"/>
      </p:ext>
    </p:extLst>
  </p:cSld>
  <p:clrMapOvr>
    <a:masterClrMapping/>
  </p:clrMapOvr>
  <p:transition>
    <p:split orient="vert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57423"/>
      </p:ext>
    </p:extLst>
  </p:cSld>
  <p:clrMapOvr>
    <a:masterClrMapping/>
  </p:clrMapOvr>
  <p:transition>
    <p:split orient="vert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12699"/>
      </p:ext>
    </p:extLst>
  </p:cSld>
  <p:clrMapOvr>
    <a:masterClrMapping/>
  </p:clrMapOvr>
  <p:transition>
    <p:split orient="vert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760195"/>
      </p:ext>
    </p:extLst>
  </p:cSld>
  <p:clrMapOvr>
    <a:masterClrMapping/>
  </p:clrMapOvr>
  <p:transition>
    <p:split orient="vert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166947"/>
      </p:ext>
    </p:extLst>
  </p:cSld>
  <p:clrMapOvr>
    <a:masterClrMapping/>
  </p:clrMapOvr>
  <p:transition>
    <p:split orient="vert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425690"/>
      </p:ext>
    </p:extLst>
  </p:cSld>
  <p:clrMapOvr>
    <a:masterClrMapping/>
  </p:clrMapOvr>
  <p:transition>
    <p:split orient="vert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406237"/>
      </p:ext>
    </p:extLst>
  </p:cSld>
  <p:clrMapOvr>
    <a:masterClrMapping/>
  </p:clrMapOvr>
  <p:transition>
    <p:split orient="vert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79596"/>
      </p:ext>
    </p:extLst>
  </p:cSld>
  <p:clrMapOvr>
    <a:masterClrMapping/>
  </p:clrMapOvr>
  <p:transition>
    <p:split orient="vert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90140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14088"/>
      </p:ext>
    </p:extLst>
  </p:cSld>
  <p:clrMapOvr>
    <a:masterClrMapping/>
  </p:clrMapOvr>
  <p:transition>
    <p:split orient="vert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396519"/>
      </p:ext>
    </p:extLst>
  </p:cSld>
  <p:clrMapOvr>
    <a:masterClrMapping/>
  </p:clrMapOvr>
  <p:transition>
    <p:split orient="vert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86843"/>
      </p:ext>
    </p:extLst>
  </p:cSld>
  <p:clrMapOvr>
    <a:masterClrMapping/>
  </p:clrMapOvr>
  <p:transition>
    <p:split orient="vert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158567"/>
      </p:ext>
    </p:extLst>
  </p:cSld>
  <p:clrMapOvr>
    <a:masterClrMapping/>
  </p:clrMapOvr>
  <p:transition>
    <p:split orient="vert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425100"/>
      </p:ext>
    </p:extLst>
  </p:cSld>
  <p:clrMapOvr>
    <a:masterClrMapping/>
  </p:clrMapOvr>
  <p:transition>
    <p:split orient="vert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437884"/>
      </p:ext>
    </p:extLst>
  </p:cSld>
  <p:clrMapOvr>
    <a:masterClrMapping/>
  </p:clrMapOvr>
  <p:transition>
    <p:split orient="vert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885696"/>
      </p:ext>
    </p:extLst>
  </p:cSld>
  <p:clrMapOvr>
    <a:masterClrMapping/>
  </p:clrMapOvr>
  <p:transition>
    <p:split orient="vert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289653"/>
      </p:ext>
    </p:extLst>
  </p:cSld>
  <p:clrMapOvr>
    <a:masterClrMapping/>
  </p:clrMapOvr>
  <p:transition>
    <p:split orient="vert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39610"/>
      </p:ext>
    </p:extLst>
  </p:cSld>
  <p:clrMapOvr>
    <a:masterClrMapping/>
  </p:clrMapOvr>
  <p:transition>
    <p:split orient="vert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678829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15892"/>
      </p:ext>
    </p:extLst>
  </p:cSld>
  <p:clrMapOvr>
    <a:masterClrMapping/>
  </p:clrMapOvr>
  <p:transition>
    <p:split orient="vert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64432"/>
      </p:ext>
    </p:extLst>
  </p:cSld>
  <p:clrMapOvr>
    <a:masterClrMapping/>
  </p:clrMapOvr>
  <p:transition>
    <p:split orient="vert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210868"/>
      </p:ext>
    </p:extLst>
  </p:cSld>
  <p:clrMapOvr>
    <a:masterClrMapping/>
  </p:clrMapOvr>
  <p:transition>
    <p:split orient="vert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63154"/>
      </p:ext>
    </p:extLst>
  </p:cSld>
  <p:clrMapOvr>
    <a:masterClrMapping/>
  </p:clrMapOvr>
  <p:transition>
    <p:split orient="vert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945273"/>
      </p:ext>
    </p:extLst>
  </p:cSld>
  <p:clrMapOvr>
    <a:masterClrMapping/>
  </p:clrMapOvr>
  <p:transition>
    <p:split orient="vert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16860"/>
      </p:ext>
    </p:extLst>
  </p:cSld>
  <p:clrMapOvr>
    <a:masterClrMapping/>
  </p:clrMapOvr>
  <p:transition>
    <p:split orient="vert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73235"/>
      </p:ext>
    </p:extLst>
  </p:cSld>
  <p:clrMapOvr>
    <a:masterClrMapping/>
  </p:clrMapOvr>
  <p:transition>
    <p:split orient="vert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529083"/>
      </p:ext>
    </p:extLst>
  </p:cSld>
  <p:clrMapOvr>
    <a:masterClrMapping/>
  </p:clrMapOvr>
  <p:transition>
    <p:split orient="vert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812132"/>
      </p:ext>
    </p:extLst>
  </p:cSld>
  <p:clrMapOvr>
    <a:masterClrMapping/>
  </p:clrMapOvr>
  <p:transition>
    <p:split orient="vert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971647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220786"/>
      </p:ext>
    </p:extLst>
  </p:cSld>
  <p:clrMapOvr>
    <a:masterClrMapping/>
  </p:clrMapOvr>
  <p:transition>
    <p:split orient="vert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55748"/>
      </p:ext>
    </p:extLst>
  </p:cSld>
  <p:clrMapOvr>
    <a:masterClrMapping/>
  </p:clrMapOvr>
  <p:transition>
    <p:split orient="vert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770686"/>
      </p:ext>
    </p:extLst>
  </p:cSld>
  <p:clrMapOvr>
    <a:masterClrMapping/>
  </p:clrMapOvr>
  <p:transition>
    <p:split orient="vert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49834"/>
      </p:ext>
    </p:extLst>
  </p:cSld>
  <p:clrMapOvr>
    <a:masterClrMapping/>
  </p:clrMapOvr>
  <p:transition>
    <p:split orient="vert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274416"/>
      </p:ext>
    </p:extLst>
  </p:cSld>
  <p:clrMapOvr>
    <a:masterClrMapping/>
  </p:clrMapOvr>
  <p:transition>
    <p:split orient="vert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09453"/>
      </p:ext>
    </p:extLst>
  </p:cSld>
  <p:clrMapOvr>
    <a:masterClrMapping/>
  </p:clrMapOvr>
  <p:transition>
    <p:split orient="vert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04383"/>
      </p:ext>
    </p:extLst>
  </p:cSld>
  <p:clrMapOvr>
    <a:masterClrMapping/>
  </p:clrMapOvr>
  <p:transition>
    <p:split orient="vert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220911"/>
      </p:ext>
    </p:extLst>
  </p:cSld>
  <p:clrMapOvr>
    <a:masterClrMapping/>
  </p:clrMapOvr>
  <p:transition>
    <p:split orient="vert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011881"/>
      </p:ext>
    </p:extLst>
  </p:cSld>
  <p:clrMapOvr>
    <a:masterClrMapping/>
  </p:clrMapOvr>
  <p:transition>
    <p:split orient="vert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939203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767663"/>
      </p:ext>
    </p:extLst>
  </p:cSld>
  <p:clrMapOvr>
    <a:masterClrMapping/>
  </p:clrMapOvr>
  <p:transition>
    <p:split orient="vert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503944"/>
      </p:ext>
    </p:extLst>
  </p:cSld>
  <p:clrMapOvr>
    <a:masterClrMapping/>
  </p:clrMapOvr>
  <p:transition>
    <p:split orient="vert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8123"/>
      </p:ext>
    </p:extLst>
  </p:cSld>
  <p:clrMapOvr>
    <a:masterClrMapping/>
  </p:clrMapOvr>
  <p:transition>
    <p:split orient="vert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4137"/>
      </p:ext>
    </p:extLst>
  </p:cSld>
  <p:clrMapOvr>
    <a:masterClrMapping/>
  </p:clrMapOvr>
  <p:transition>
    <p:split orient="vert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85351"/>
      </p:ext>
    </p:extLst>
  </p:cSld>
  <p:clrMapOvr>
    <a:masterClrMapping/>
  </p:clrMapOvr>
  <p:transition>
    <p:split orient="vert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859138"/>
      </p:ext>
    </p:extLst>
  </p:cSld>
  <p:clrMapOvr>
    <a:masterClrMapping/>
  </p:clrMapOvr>
  <p:transition>
    <p:split orient="vert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939039"/>
      </p:ext>
    </p:extLst>
  </p:cSld>
  <p:clrMapOvr>
    <a:masterClrMapping/>
  </p:clrMapOvr>
  <p:transition>
    <p:split orient="vert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592841"/>
      </p:ext>
    </p:extLst>
  </p:cSld>
  <p:clrMapOvr>
    <a:masterClrMapping/>
  </p:clrMapOvr>
  <p:transition>
    <p:split orient="vert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068578"/>
      </p:ext>
    </p:extLst>
  </p:cSld>
  <p:clrMapOvr>
    <a:masterClrMapping/>
  </p:clrMapOvr>
  <p:transition>
    <p:split orient="vert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98580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1309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991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9380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6644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62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145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470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998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white">
                    <a:alpha val="50000"/>
                  </a:prstClr>
                </a:solidFill>
              </a:rPr>
              <a:pPr/>
              <a:t>04.10.2023</a:t>
            </a:fld>
            <a:endParaRPr lang="ru-RU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779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«</a:t>
            </a:r>
            <a:r>
              <a:rPr lang="ru-RU" sz="3600" b="1" dirty="0" smtClean="0"/>
              <a:t>Формирование у обучающихся ДШИ</a:t>
            </a:r>
            <a:br>
              <a:rPr lang="ru-RU" sz="3600" b="1" dirty="0" smtClean="0"/>
            </a:br>
            <a:r>
              <a:rPr lang="ru-RU" sz="3600" b="1" dirty="0" smtClean="0"/>
              <a:t> навыка самоконтроля – одного из важнейших условий успешности музыкально-исполнительского творчества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941168"/>
            <a:ext cx="4680520" cy="1224136"/>
          </a:xfrm>
        </p:spPr>
        <p:txBody>
          <a:bodyPr>
            <a:normAutofit fontScale="92500"/>
          </a:bodyPr>
          <a:lstStyle/>
          <a:p>
            <a:pPr algn="r"/>
            <a:r>
              <a:rPr lang="ru-RU" sz="2400" b="1" i="1" dirty="0" smtClean="0">
                <a:solidFill>
                  <a:schemeClr val="tx2"/>
                </a:solidFill>
              </a:rPr>
              <a:t>Преподаватель, концертмейстер </a:t>
            </a:r>
            <a:endParaRPr lang="ru-RU" sz="2400" b="1" i="1" dirty="0" smtClean="0">
              <a:solidFill>
                <a:schemeClr val="tx2"/>
              </a:solidFill>
            </a:endParaRPr>
          </a:p>
          <a:p>
            <a:pPr algn="r"/>
            <a:r>
              <a:rPr lang="ru-RU" sz="2400" b="1" i="1" dirty="0" smtClean="0">
                <a:solidFill>
                  <a:schemeClr val="tx2"/>
                </a:solidFill>
              </a:rPr>
              <a:t>Заблоцкая Наталья Фёдоровна</a:t>
            </a:r>
            <a:endParaRPr lang="ru-RU" sz="2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3918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340768"/>
            <a:ext cx="806489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8600"/>
                </a:solidFill>
              </a:rPr>
              <a:t>«</a:t>
            </a:r>
            <a:r>
              <a:rPr lang="ru-RU" sz="3200" b="1" i="1" dirty="0" smtClean="0">
                <a:solidFill>
                  <a:srgbClr val="FF8600"/>
                </a:solidFill>
              </a:rPr>
              <a:t>Самоконтроль</a:t>
            </a:r>
            <a:r>
              <a:rPr lang="ru-RU" sz="3200" dirty="0" smtClean="0">
                <a:solidFill>
                  <a:srgbClr val="FF8600"/>
                </a:solidFill>
              </a:rPr>
              <a:t> </a:t>
            </a:r>
            <a:r>
              <a:rPr lang="ru-RU" sz="2400" dirty="0" smtClean="0">
                <a:solidFill>
                  <a:srgbClr val="FF8600"/>
                </a:solidFill>
              </a:rPr>
              <a:t>– </a:t>
            </a:r>
            <a:r>
              <a:rPr lang="ru-RU" sz="2800" b="1" dirty="0" smtClean="0">
                <a:solidFill>
                  <a:srgbClr val="FF8600"/>
                </a:solidFill>
              </a:rPr>
              <a:t>это качество личности, связанное с проявлением  ею активности и самостоятельности, структурный элемент процесса самовоспитания, к функциям которого относится управление человеком  своей деятельностью и поведением. </a:t>
            </a:r>
            <a:endParaRPr lang="ru-RU" sz="2800" b="1" dirty="0">
              <a:solidFill>
                <a:srgbClr val="FF86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8600"/>
                </a:solidFill>
              </a:rPr>
              <a:t>В ходе самоконтроля человек совершает действия по самооценке, корректированию и совершенствованию</a:t>
            </a:r>
          </a:p>
          <a:p>
            <a:pPr algn="ctr"/>
            <a:r>
              <a:rPr lang="ru-RU" sz="2800" b="1" dirty="0" smtClean="0">
                <a:solidFill>
                  <a:srgbClr val="FF8600"/>
                </a:solidFill>
              </a:rPr>
              <a:t>выполняемой им работы.»</a:t>
            </a:r>
          </a:p>
          <a:p>
            <a:endParaRPr lang="ru-RU" sz="2400" dirty="0">
              <a:solidFill>
                <a:srgbClr val="FF8600"/>
              </a:solidFill>
            </a:endParaRPr>
          </a:p>
          <a:p>
            <a:pPr algn="just"/>
            <a:r>
              <a:rPr lang="ru-RU" sz="2400" b="1" i="1" dirty="0" smtClean="0">
                <a:solidFill>
                  <a:srgbClr val="FF8600"/>
                </a:solidFill>
              </a:rPr>
              <a:t>                                                               А. С. </a:t>
            </a:r>
            <a:r>
              <a:rPr lang="ru-RU" sz="2400" b="1" i="1" dirty="0" err="1" smtClean="0">
                <a:solidFill>
                  <a:srgbClr val="FF8600"/>
                </a:solidFill>
              </a:rPr>
              <a:t>Лында</a:t>
            </a:r>
            <a:endParaRPr lang="ru-RU" sz="2400" b="1" i="1" dirty="0" smtClean="0">
              <a:solidFill>
                <a:srgbClr val="FF8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7933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40833203"/>
              </p:ext>
            </p:extLst>
          </p:nvPr>
        </p:nvGraphicFramePr>
        <p:xfrm>
          <a:off x="179512" y="188640"/>
          <a:ext cx="820891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941512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3928844"/>
              </p:ext>
            </p:extLst>
          </p:nvPr>
        </p:nvGraphicFramePr>
        <p:xfrm>
          <a:off x="395536" y="620688"/>
          <a:ext cx="799288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352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dir="in"/>
      </p:transition>
    </mc:Choice>
    <mc:Fallback xmlns="">
      <p:transition spd="slow">
        <p:split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734068"/>
              </p:ext>
            </p:extLst>
          </p:nvPr>
        </p:nvGraphicFramePr>
        <p:xfrm>
          <a:off x="251520" y="692696"/>
          <a:ext cx="8136905" cy="554461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152128"/>
                <a:gridCol w="2016224"/>
                <a:gridCol w="1713791"/>
                <a:gridCol w="1670585"/>
                <a:gridCol w="1584177"/>
              </a:tblGrid>
              <a:tr h="862495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Ощуще</a:t>
                      </a:r>
                      <a:r>
                        <a:rPr lang="ru-RU" dirty="0" smtClean="0"/>
                        <a:t>-</a:t>
                      </a:r>
                    </a:p>
                    <a:p>
                      <a:pPr algn="ctr"/>
                      <a:r>
                        <a:rPr lang="ru-RU" dirty="0" err="1" smtClean="0"/>
                        <a:t>ния</a:t>
                      </a:r>
                      <a:r>
                        <a:rPr lang="ru-RU" dirty="0" smtClean="0"/>
                        <a:t> кончи</a:t>
                      </a:r>
                    </a:p>
                    <a:p>
                      <a:pPr algn="ctr"/>
                      <a:r>
                        <a:rPr lang="ru-RU" dirty="0" smtClean="0"/>
                        <a:t>ков пальцев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Правильные ощущения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Отсутствие правильных ощущений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3213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Двигательный аспект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Музыкально-исполнитель-</a:t>
                      </a:r>
                      <a:r>
                        <a:rPr lang="ru-RU" dirty="0" err="1" smtClean="0"/>
                        <a:t>ский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Двигатель-</a:t>
                      </a:r>
                      <a:r>
                        <a:rPr lang="ru-RU" dirty="0" err="1" smtClean="0"/>
                        <a:t>ный</a:t>
                      </a:r>
                      <a:r>
                        <a:rPr lang="ru-RU" dirty="0" smtClean="0"/>
                        <a:t> аспект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Музыкально-исполнительский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984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Экономичность движений, быстрое запоминание</a:t>
                      </a:r>
                      <a:r>
                        <a:rPr lang="ru-RU" baseline="0" dirty="0" smtClean="0"/>
                        <a:t> и нахождение нужных клавиш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Устойчивость темпа, скорость, верность ритма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Лишние</a:t>
                      </a:r>
                      <a:r>
                        <a:rPr lang="ru-RU" baseline="0" dirty="0" smtClean="0"/>
                        <a:t> движения, плохая ориентировка на клавиатуре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Замедление темпа, нарушение ритма,</a:t>
                      </a:r>
                      <a:r>
                        <a:rPr lang="ru-RU" baseline="0" dirty="0" smtClean="0"/>
                        <a:t> долгое заучивание на память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86933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031696"/>
              </p:ext>
            </p:extLst>
          </p:nvPr>
        </p:nvGraphicFramePr>
        <p:xfrm>
          <a:off x="251520" y="692696"/>
          <a:ext cx="8136905" cy="5544616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368152"/>
                <a:gridCol w="1800200"/>
                <a:gridCol w="1713791"/>
                <a:gridCol w="1670585"/>
                <a:gridCol w="1584177"/>
              </a:tblGrid>
              <a:tr h="862495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Ощуще-ния</a:t>
                      </a:r>
                      <a:r>
                        <a:rPr lang="ru-RU" dirty="0" smtClean="0"/>
                        <a:t> силы, скорости, продолжительности </a:t>
                      </a:r>
                      <a:r>
                        <a:rPr lang="ru-RU" dirty="0" err="1" smtClean="0"/>
                        <a:t>взаимо</a:t>
                      </a:r>
                      <a:r>
                        <a:rPr lang="ru-RU" dirty="0" smtClean="0"/>
                        <a:t>-действия пальцев с </a:t>
                      </a:r>
                      <a:r>
                        <a:rPr lang="ru-RU" dirty="0" err="1" smtClean="0"/>
                        <a:t>клавиату</a:t>
                      </a:r>
                      <a:r>
                        <a:rPr lang="ru-RU" dirty="0" smtClean="0"/>
                        <a:t>-рой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Правильные ощущения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Отсутствие правильных ощущений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3213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Двигательный аспект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Музыкально-исполнительский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Двигательный аспект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Музыкально-исполнительский</a:t>
                      </a:r>
                      <a:endParaRPr lang="ru-RU" dirty="0"/>
                    </a:p>
                  </a:txBody>
                  <a:tcPr/>
                </a:tc>
              </a:tr>
              <a:tr h="3449984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Минимальные физические усилия, необходимые для качественного извлечения звуков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Высокое</a:t>
                      </a:r>
                      <a:r>
                        <a:rPr lang="ru-RU" baseline="0" dirty="0" smtClean="0"/>
                        <a:t> качество штрихов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Излишнее давление на клавиатуру, прогибы пальцев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Вязкость, отсутствие чёткой артикул-</a:t>
                      </a:r>
                      <a:r>
                        <a:rPr lang="ru-RU" dirty="0" err="1" smtClean="0"/>
                        <a:t>ляции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43495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231486"/>
              </p:ext>
            </p:extLst>
          </p:nvPr>
        </p:nvGraphicFramePr>
        <p:xfrm>
          <a:off x="251520" y="692696"/>
          <a:ext cx="8136905" cy="554461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68152"/>
                <a:gridCol w="1800200"/>
                <a:gridCol w="1713791"/>
                <a:gridCol w="1670585"/>
                <a:gridCol w="1584177"/>
              </a:tblGrid>
              <a:tr h="862495">
                <a:tc rowSpan="3"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 err="1" smtClean="0"/>
                        <a:t>Ощуще-ние</a:t>
                      </a:r>
                      <a:r>
                        <a:rPr lang="ru-RU" dirty="0" smtClean="0"/>
                        <a:t> момента контакта пальца с клавишей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Правильные ощущения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Отсутствие правильных ощущений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3213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Двигательный аспект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Музыкально-исполнительский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Двигательный аспект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Музыкально-исполнительский</a:t>
                      </a:r>
                      <a:endParaRPr lang="ru-RU" dirty="0"/>
                    </a:p>
                  </a:txBody>
                  <a:tcPr/>
                </a:tc>
              </a:tr>
              <a:tr h="3449984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Целесообраз-ность</a:t>
                      </a:r>
                      <a:r>
                        <a:rPr lang="ru-RU" dirty="0" smtClean="0"/>
                        <a:t> движений, их хорошая координация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Своевремен-ное</a:t>
                      </a:r>
                      <a:r>
                        <a:rPr lang="ru-RU" dirty="0" smtClean="0"/>
                        <a:t> появление ожидаемого звукового результата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Нарушение координаций движений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Несовпаде-ние</a:t>
                      </a:r>
                      <a:r>
                        <a:rPr lang="ru-RU" dirty="0" smtClean="0"/>
                        <a:t> ожидаемого результата с реальным, потеря контроля за качеством исполнения, ошибки,</a:t>
                      </a:r>
                      <a:r>
                        <a:rPr lang="ru-RU" baseline="0" dirty="0" smtClean="0"/>
                        <a:t> остановки.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51827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404927"/>
            <a:ext cx="8208912" cy="4216539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>
                <a:solidFill>
                  <a:srgbClr val="FF8600"/>
                </a:solidFill>
              </a:rPr>
              <a:t>«Истоки способностей и дарования </a:t>
            </a:r>
            <a:r>
              <a:rPr lang="ru-RU" sz="4000" b="1" i="1" dirty="0" smtClean="0">
                <a:solidFill>
                  <a:srgbClr val="FF8600"/>
                </a:solidFill>
              </a:rPr>
              <a:t>детей -  </a:t>
            </a:r>
            <a:r>
              <a:rPr lang="ru-RU" sz="4000" b="1" i="1" dirty="0">
                <a:solidFill>
                  <a:srgbClr val="FF8600"/>
                </a:solidFill>
              </a:rPr>
              <a:t>на кончиках их пальцев…Чем больше мастерства в детской руке, тем умнее </a:t>
            </a:r>
            <a:r>
              <a:rPr lang="ru-RU" sz="4000" b="1" i="1" dirty="0" smtClean="0">
                <a:solidFill>
                  <a:srgbClr val="FF8600"/>
                </a:solidFill>
              </a:rPr>
              <a:t>ребёнок»</a:t>
            </a:r>
            <a:endParaRPr lang="ru-RU" sz="2800" b="1" i="1" dirty="0" smtClean="0">
              <a:solidFill>
                <a:srgbClr val="FF8600"/>
              </a:solidFill>
            </a:endParaRPr>
          </a:p>
          <a:p>
            <a:r>
              <a:rPr lang="ru-RU" sz="2800" b="1" i="1" dirty="0" smtClean="0">
                <a:solidFill>
                  <a:srgbClr val="FF8600"/>
                </a:solidFill>
              </a:rPr>
              <a:t>                                        В. А. Сухомлинский      </a:t>
            </a:r>
            <a:endParaRPr lang="ru-RU" sz="2800" b="1" i="1" dirty="0">
              <a:solidFill>
                <a:srgbClr val="FF8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3611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9640" y="2577098"/>
            <a:ext cx="4894289" cy="1938992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FF8600"/>
                </a:solidFill>
              </a:rPr>
              <a:t>Спасибо </a:t>
            </a:r>
          </a:p>
          <a:p>
            <a:pPr algn="ctr"/>
            <a:r>
              <a:rPr lang="ru-RU" sz="6000" dirty="0" smtClean="0">
                <a:solidFill>
                  <a:srgbClr val="FF8600"/>
                </a:solidFill>
              </a:rPr>
              <a:t>за внимание!</a:t>
            </a:r>
            <a:endParaRPr lang="ru-RU" sz="6000" dirty="0">
              <a:solidFill>
                <a:srgbClr val="FF8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85965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342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Тема Office</vt:lpstr>
      <vt:lpstr>Перспектива</vt:lpstr>
      <vt:lpstr>1_Перспектива</vt:lpstr>
      <vt:lpstr>2_Перспектива</vt:lpstr>
      <vt:lpstr>3_Перспектива</vt:lpstr>
      <vt:lpstr>4_Перспектива</vt:lpstr>
      <vt:lpstr>5_Перспектива</vt:lpstr>
      <vt:lpstr>6_Перспектива</vt:lpstr>
      <vt:lpstr>8_Перспектива</vt:lpstr>
      <vt:lpstr>9_Перспектива</vt:lpstr>
      <vt:lpstr>«Формирование у обучающихся ДШИ  навыка самоконтроля – одного из важнейших условий успешности музыкально-исполнительского творчества»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у обучающихся ДШИ  навыка самоконтроля – одного из важнейших условий успешности музыкально-исполнительского творчества»</dc:title>
  <dc:creator>user</dc:creator>
  <cp:lastModifiedBy>user</cp:lastModifiedBy>
  <cp:revision>2</cp:revision>
  <dcterms:created xsi:type="dcterms:W3CDTF">2023-10-04T05:54:09Z</dcterms:created>
  <dcterms:modified xsi:type="dcterms:W3CDTF">2023-10-04T06:29:36Z</dcterms:modified>
</cp:coreProperties>
</file>