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8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8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9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774F-D81F-4CBE-8443-5932C0836D48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B413-7F86-4B85-8D89-E09F2D42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" y="1351508"/>
            <a:ext cx="5882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ДЕТЯМ </a:t>
            </a:r>
          </a:p>
          <a:p>
            <a:pPr algn="ctr"/>
            <a:r>
              <a:rPr lang="ru-RU" sz="88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О КОСМОСЕ</a:t>
            </a:r>
            <a:endParaRPr lang="ru-RU" sz="8800" b="1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5604" r="472" b="8029"/>
          <a:stretch/>
        </p:blipFill>
        <p:spPr>
          <a:xfrm>
            <a:off x="593392" y="3435683"/>
            <a:ext cx="4449170" cy="3267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4" y="0"/>
            <a:ext cx="4339986" cy="304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2" y="17670"/>
            <a:ext cx="4465598" cy="3024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b="28159"/>
          <a:stretch/>
        </p:blipFill>
        <p:spPr>
          <a:xfrm>
            <a:off x="7192370" y="3435683"/>
            <a:ext cx="4339986" cy="3267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75303" y="272955"/>
            <a:ext cx="648511" cy="64304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ебесные тела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266965"/>
            <a:ext cx="4916605" cy="370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172501" y="266965"/>
            <a:ext cx="6714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собаками, побывавшими на орбите и благополучно вернувшимися на землю, были Белка и Стрелка. 19 августа 1960 г.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стартовали с космодрома «Байконур» на корабле-спутнике. Животные провели на околоземной орбите 25 часов.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1" y="2713631"/>
            <a:ext cx="62865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30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5884" b="6875"/>
          <a:stretch/>
        </p:blipFill>
        <p:spPr>
          <a:xfrm>
            <a:off x="136478" y="1937983"/>
            <a:ext cx="6948986" cy="465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6478" y="0"/>
            <a:ext cx="11764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историческое событие- первый полёт человека в космос. Его совершил гражданин нашей страны Юрий Алексеевич Гагарин. На космическом корабле «Восток» он облетел вокруг Земли, выполнил задания, и приземлился в намеченном месте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Полет Гагарина в космос длился всего 108 минут, за которые он успел сделать один оборот вокруг нашей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1" y="1938028"/>
            <a:ext cx="4220539" cy="4721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9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0" y="191068"/>
            <a:ext cx="4831051" cy="644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4513" y="191068"/>
            <a:ext cx="6291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1965 года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лётчик-космонавт Алексей Леонов первым в мире совершил выход в открытый космос. Свой космический полёт он совершил в экипаже с Павлом Беляевым на корабле «Восход-2»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81" y="2634016"/>
            <a:ext cx="5150081" cy="400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6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" y="191210"/>
            <a:ext cx="7408371" cy="3957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12" y="2169993"/>
            <a:ext cx="6036743" cy="4515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57" y="4358534"/>
            <a:ext cx="2326943" cy="2326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75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" y="109181"/>
            <a:ext cx="4570283" cy="663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0740" y="1417013"/>
            <a:ext cx="6346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1963 года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орбиту  Земли был выведен космический корабль «Восток-6», впервые в мире пилотируемый женщиной-космонавтом- Валентиной Терешковой . Она является единственной в мире  женщиной, совершившей космический полёт в одиночку.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90" y="4094669"/>
            <a:ext cx="3932071" cy="26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52" y="1097280"/>
            <a:ext cx="8488515" cy="4445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7" y="708307"/>
            <a:ext cx="4572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04" y="763956"/>
            <a:ext cx="5727148" cy="5984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2024" y="0"/>
            <a:ext cx="983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РАКЕТЫ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2" y="1513175"/>
            <a:ext cx="4989998" cy="4773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87" y="1690533"/>
            <a:ext cx="5190536" cy="5167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16" y="196948"/>
            <a:ext cx="11654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Орбитальная станция «МИР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«Мир» — пилотируемый научно-исследовательский орбитальный комплекс, функционировавший в околоземном космическом пространстве с 20 февраля 1986 года по 23 марта 2001 года.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" y="211683"/>
            <a:ext cx="5620034" cy="3739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60" y="3507333"/>
            <a:ext cx="5934850" cy="3219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9386" y="16511"/>
            <a:ext cx="4925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ИСКУССТВЕННЫЕ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СПУТНИКИ</a:t>
            </a:r>
          </a:p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Первыми 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аппаратами, запущенными в космос, были искусственные спутники Земли. 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5" y="4334082"/>
            <a:ext cx="2392907" cy="2392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600502"/>
            <a:ext cx="1747039" cy="22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" y="2977345"/>
            <a:ext cx="6381750" cy="371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15" y="161215"/>
            <a:ext cx="7161283" cy="4833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0233" y="5295331"/>
            <a:ext cx="50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ОБСЕРВАТОРИЯ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34" y="1246115"/>
            <a:ext cx="458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Monotype Corsiva" panose="03010101010201010101" pitchFamily="66" charset="0"/>
              </a:rPr>
              <a:t>ТЕЛЕСКОП</a:t>
            </a:r>
            <a:endParaRPr lang="ru-RU" sz="3600" b="1" u="sng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31444"/>
            <a:ext cx="6873240" cy="429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6640"/>
            <a:ext cx="6205220" cy="3102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907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Космос- это загадочный мир звёзд, планет и других объектов. С детства мы видим, что день сменяется ночью. На небе днём светит солнце, а ночью луна. И небо усыпано множеством звёзд.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3820" y="4427219"/>
            <a:ext cx="556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изучающая космос, называется- АСТРОНОМИЯ.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177421"/>
            <a:ext cx="1125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ОТГАДАЙ-КА!!!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04" y="946862"/>
            <a:ext cx="4389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Сверкая огромным хвостом в темноте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Несётся среди ярких звёзд в пустоте,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не звезда, не планета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Вселенной……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04" y="2578078"/>
            <a:ext cx="3906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Освещая ночью путь,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Звёздам не даёт заснуть,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 спят, ей не до сна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светит нам …….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04" y="4209294"/>
            <a:ext cx="4257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 бездонный, океан бескрайний,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Безвоздушный, темный и необычайный,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живут вселенные, звезды и кометы,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обитаемые, может быть, планеты.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77" y="2068168"/>
            <a:ext cx="4572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9" y="1154374"/>
            <a:ext cx="5049386" cy="5049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96" y="1119790"/>
            <a:ext cx="7739304" cy="53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50125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Бродит одиноко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Огненное око.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Всюду, где бывает,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Взглядом согревает.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16" y="2022227"/>
            <a:ext cx="4217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темному небу рассыпан горошек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карамели из сахарной крошки,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тогда, когда утро настанет,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карамель та внезапно растает.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16" y="4817660"/>
            <a:ext cx="4012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сидит в ракете.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 в небо он летит,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нас в своем скафандре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из космоса глядит.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41" y="1318146"/>
            <a:ext cx="3314700" cy="30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4" y="982245"/>
            <a:ext cx="5158854" cy="5158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4" y="103875"/>
            <a:ext cx="5158854" cy="67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150125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ЧТО ВОЗЬМЁМ В КОСМОС?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3" y="858011"/>
            <a:ext cx="2982036" cy="2982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59" y="1043393"/>
            <a:ext cx="2796654" cy="2796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b="6243"/>
          <a:stretch/>
        </p:blipFill>
        <p:spPr>
          <a:xfrm>
            <a:off x="6209731" y="917721"/>
            <a:ext cx="1784872" cy="2739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59" y="3815026"/>
            <a:ext cx="3048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03" y="767026"/>
            <a:ext cx="3048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59" y="3827537"/>
            <a:ext cx="215265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09" y="3815026"/>
            <a:ext cx="2713630" cy="2713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8" y="3815026"/>
            <a:ext cx="2292861" cy="30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1503" y="0"/>
            <a:ext cx="8884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12 </a:t>
            </a:r>
            <a:r>
              <a:rPr lang="ru-RU" sz="3600" b="1" i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апреля-День </a:t>
            </a:r>
            <a:r>
              <a:rPr lang="ru-RU" sz="3600" b="1" i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Космонавтики </a:t>
            </a:r>
            <a:endParaRPr lang="ru-RU" sz="3600" b="1" i="1" u="sng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Стартуют в космос корабли –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Вслед за мечтою дерзновенной!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Как здорово, что мы смогли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 просторы вырваться Вселенной!</a:t>
            </a:r>
          </a:p>
          <a:p>
            <a:pPr algn="ctr"/>
            <a:endParaRPr lang="ru-RU" sz="32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Приятно всё же сознавать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Себя жильцами в Звёздном Доме,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 Миры как в комнаты шагать –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Через порог на космодроме.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72" y="868020"/>
            <a:ext cx="5589042" cy="55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951547"/>
            <a:ext cx="10500360" cy="590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" y="213360"/>
            <a:ext cx="10774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412699"/>
            <a:ext cx="8632099" cy="64453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188525"/>
            <a:ext cx="3291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система- это огромное место с большим количеством пустого пространства между планетами. Система представлена солнцем и объектами, вращающимися вокруг него: планеты, астероиды, метеориты, кометы и спутники.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4384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20" y="1162526"/>
            <a:ext cx="7764780" cy="525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951726"/>
            <a:ext cx="42443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появлению жизни на нашей планете мы обязаны звезде по имени –СОЛНЦЕ. Солнце появилось 4,5 млрд. лет назад. Образовалось оно из газового и пыльного облака, которое не прекращало вращаться-солнечная туманность. Солнце в 327 тысяч раз больше массы Земли. Солнце-это огромный горячий, газовый шар, которой движется в космическом пространстве относительно других звёзд.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769369"/>
            <a:ext cx="10058400" cy="6088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7" y="95534"/>
            <a:ext cx="1112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СОЛНЕЧНОЙ СИСТЕМЫ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9" b="13834"/>
          <a:stretch/>
        </p:blipFill>
        <p:spPr>
          <a:xfrm>
            <a:off x="218364" y="122830"/>
            <a:ext cx="3370997" cy="3391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9" t="4405" r="2643" b="11895"/>
          <a:stretch/>
        </p:blipFill>
        <p:spPr>
          <a:xfrm>
            <a:off x="4411678" y="152984"/>
            <a:ext cx="3019529" cy="3361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95" y="3145239"/>
            <a:ext cx="295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1491" y="3114461"/>
            <a:ext cx="26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7" b="15571"/>
          <a:stretch/>
        </p:blipFill>
        <p:spPr>
          <a:xfrm>
            <a:off x="8253524" y="184517"/>
            <a:ext cx="3393742" cy="3330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4454" y="3072993"/>
            <a:ext cx="225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-1566" b="10960"/>
          <a:stretch/>
        </p:blipFill>
        <p:spPr>
          <a:xfrm>
            <a:off x="429903" y="3831745"/>
            <a:ext cx="2725002" cy="2927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b="20253"/>
          <a:stretch/>
        </p:blipFill>
        <p:spPr>
          <a:xfrm>
            <a:off x="4361045" y="3873944"/>
            <a:ext cx="3247782" cy="2797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7272" r="37614" b="4091"/>
          <a:stretch/>
        </p:blipFill>
        <p:spPr>
          <a:xfrm>
            <a:off x="8414231" y="3831745"/>
            <a:ext cx="3378612" cy="2839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623" y="3873944"/>
            <a:ext cx="222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1770" y="3880140"/>
            <a:ext cx="247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78659" y="3862523"/>
            <a:ext cx="19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9552" r="5770" b="16418"/>
          <a:stretch/>
        </p:blipFill>
        <p:spPr>
          <a:xfrm>
            <a:off x="204716" y="150126"/>
            <a:ext cx="4995081" cy="5076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27" y="150127"/>
            <a:ext cx="65099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Голубая планета- ЗЕМЛЯ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Земля-третья планета от солнца. Земля- единственная известная планета, содержащая атмосферу с кислородом, жидкие океаны на поверхности и жизнь.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занимает 71% поверхности Земли, поэтому её называют «голубой планетой».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1" y="3016155"/>
            <a:ext cx="5294194" cy="36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38" y="2865602"/>
            <a:ext cx="5791972" cy="3849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" y="145007"/>
            <a:ext cx="5763052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777" y="300251"/>
            <a:ext cx="5977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ЛУНА-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ЗЕМЛИ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03" y="3574007"/>
            <a:ext cx="5650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Луна находится всего в трёх днях пути от нашей планеты. Луна вращается вокруг Земли. Считается, что Луна произошла давным-давно от столкновения Земли и Марса. В результате страшного столкновения  значительная часть вещества Земли была выброшена на околоземную орбиту и впоследствии сформировала Луну.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584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2018-04-11T03:52:51Z</dcterms:created>
  <dcterms:modified xsi:type="dcterms:W3CDTF">2018-04-12T18:04:47Z</dcterms:modified>
</cp:coreProperties>
</file>