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58" r:id="rId4"/>
    <p:sldId id="262" r:id="rId5"/>
    <p:sldId id="264" r:id="rId6"/>
    <p:sldId id="265" r:id="rId7"/>
    <p:sldId id="274" r:id="rId8"/>
    <p:sldId id="272" r:id="rId9"/>
    <p:sldId id="273" r:id="rId10"/>
    <p:sldId id="275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908720"/>
            <a:ext cx="7406640" cy="552067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Дети войны нашей деревни</a:t>
            </a:r>
            <a:endParaRPr lang="ru-RU" sz="9300" dirty="0" smtClean="0"/>
          </a:p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войны, вы детства не знали.</a:t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Ужас тех лет от бомбёжек в глазах.</a:t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страхе вы жили. Не все выживали.</a:t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Горечь-полынь и сейчас на губах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Ю.И.Пономарева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2808313" cy="2448272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0520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4320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Туйматова</a:t>
            </a:r>
            <a:r>
              <a:rPr lang="ru-RU" sz="3600" dirty="0" smtClean="0">
                <a:solidFill>
                  <a:srgbClr val="FF0000"/>
                </a:solidFill>
              </a:rPr>
              <a:t> Елизавета Егоровна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39"/>
          <a:stretch/>
        </p:blipFill>
        <p:spPr bwMode="auto">
          <a:xfrm>
            <a:off x="0" y="1214422"/>
            <a:ext cx="2857488" cy="4500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1285861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Родилась 17 августа 1935 года в деревне </a:t>
            </a:r>
            <a:r>
              <a:rPr lang="ru-RU" sz="2400" dirty="0" err="1" smtClean="0"/>
              <a:t>Варавай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Старозятцинского</a:t>
            </a:r>
            <a:r>
              <a:rPr lang="ru-RU" sz="2400" dirty="0" smtClean="0"/>
              <a:t> района. К началу войны в семье было трое детей. Отца взяли на фронт в 1941 году и вскоре он погиб. Мать – инвалид детства. В доме был холод и голод. От полного истощения один из братьев Елизаветы Егоровны чуть не умер. Нечего было надеть, обуть, даже постелить, чтоб поспать: мать все продавала и выменивала на хлеб. </a:t>
            </a:r>
            <a:endParaRPr lang="ru-RU" sz="2400" dirty="0"/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002062"/>
            <a:ext cx="1471613" cy="855938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B0F0"/>
                </a:solidFill>
              </a:rPr>
              <a:t>Башорина</a:t>
            </a:r>
            <a:r>
              <a:rPr lang="ru-RU" sz="3600" b="1" dirty="0" smtClean="0">
                <a:solidFill>
                  <a:srgbClr val="00B0F0"/>
                </a:solidFill>
              </a:rPr>
              <a:t> Нина Михайловна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2"/>
            <a:ext cx="2571736" cy="4572008"/>
          </a:xfrm>
          <a:prstGeom prst="cub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3068960"/>
            <a:ext cx="6500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Нина</a:t>
            </a:r>
            <a:r>
              <a:rPr lang="en-US" sz="2400" dirty="0" smtClean="0"/>
              <a:t> </a:t>
            </a:r>
            <a:r>
              <a:rPr lang="ru-RU" sz="2400" dirty="0" smtClean="0"/>
              <a:t>Михайловна помогала по дому: готовила еду для всей семьи, собирала травы, липовую кору, которую мололи, добавляли к муке и пекли такой суррогатный хлеб. Став постарше, Нина Михайловна жала в поле, дергала лен, ставила снопы и помогала на обмолоте зерна, пряла льняную паклю, из этих ниток шили одежду, которая нисколько не грела. Все дети в семье выросли, получили образование.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428736"/>
            <a:ext cx="6500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Нина Михайловна родилась 28 февраля 1936 года в деревне </a:t>
            </a:r>
            <a:r>
              <a:rPr lang="ru-RU" sz="2400" dirty="0" err="1" smtClean="0"/>
              <a:t>Алгазы</a:t>
            </a:r>
            <a:r>
              <a:rPr lang="ru-RU" sz="2400" dirty="0" smtClean="0"/>
              <a:t> в многодетной семье (семеро детей). Очень тяжело жилось семье в военные и первые послевоенные годы.</a:t>
            </a:r>
            <a:endParaRPr lang="ru-RU" sz="2400" dirty="0"/>
          </a:p>
        </p:txBody>
      </p:sp>
      <p:pic>
        <p:nvPicPr>
          <p:cNvPr id="2049" name="Picture 1" descr="C:\Users\User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71613" cy="8559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Костицыны</a:t>
            </a:r>
            <a:r>
              <a:rPr lang="ru-RU" sz="2800" dirty="0" smtClean="0">
                <a:solidFill>
                  <a:srgbClr val="7030A0"/>
                </a:solidFill>
              </a:rPr>
              <a:t> Валентина Максимовна и Владимир Андреевич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2928770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71802" y="1500174"/>
            <a:ext cx="60721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Валентина Максимовна родилась 27 декабря 1938 года в деревне Митенки </a:t>
            </a:r>
            <a:r>
              <a:rPr lang="ru-RU" sz="2400" dirty="0" err="1" smtClean="0"/>
              <a:t>Чеканского</a:t>
            </a:r>
            <a:r>
              <a:rPr lang="ru-RU" sz="2400" dirty="0" smtClean="0"/>
              <a:t> сельского Совета </a:t>
            </a:r>
            <a:r>
              <a:rPr lang="ru-RU" sz="2400" dirty="0" err="1" smtClean="0"/>
              <a:t>Старозятцинского</a:t>
            </a:r>
            <a:r>
              <a:rPr lang="ru-RU" sz="2400" dirty="0" smtClean="0"/>
              <a:t> района. Мать работала в колхозе на свиноферме, и Валентина Максимовна с 5 лет уже ей помогала пасти свиней, наливала воду из колодца в колоды, чтоб напоить свиней. </a:t>
            </a:r>
          </a:p>
          <a:p>
            <a:r>
              <a:rPr lang="ru-RU" sz="2400" dirty="0" smtClean="0"/>
              <a:t>В 1958 году познакомилась с молодым красивым Владимиром. Знакомство произошло на свадьбе его сестры, а вскоре и свою свадьбу сыграли.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9457" name="Picture 1" descr="C:\Users\User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328737" cy="7728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043758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Чупина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Людмила Петровна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2"/>
          <a:stretch/>
        </p:blipFill>
        <p:spPr bwMode="auto">
          <a:xfrm>
            <a:off x="0" y="1643050"/>
            <a:ext cx="2602009" cy="316124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1643050"/>
            <a:ext cx="63579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Родилась 6 июня 1936 года в деревне </a:t>
            </a:r>
            <a:r>
              <a:rPr lang="ru-RU" sz="2000" dirty="0" err="1" smtClean="0"/>
              <a:t>Байдалино</a:t>
            </a:r>
            <a:r>
              <a:rPr lang="ru-RU" sz="2000" dirty="0" smtClean="0"/>
              <a:t> </a:t>
            </a:r>
            <a:r>
              <a:rPr lang="ru-RU" sz="2000" dirty="0" err="1" smtClean="0"/>
              <a:t>Ярского</a:t>
            </a:r>
            <a:r>
              <a:rPr lang="ru-RU" sz="2000" dirty="0" smtClean="0"/>
              <a:t> района в многодетной семье (6 детей). Людмила вместе с другими детьми работала в поле на прополке, на уборке сена, на сортировке зерна, вязали снопы. Было и голодно. По весне собирали мороженую, иногда гнилую картошку, готовили из нее еду. Собирали травы (крапиву, лебеду, пестики), чтоб добавить к муке, выпекая хлеб. Хлеб получался жестким, темным, разваливающимся.</a:t>
            </a:r>
          </a:p>
          <a:p>
            <a:r>
              <a:rPr lang="ru-RU" sz="200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User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328737" cy="1028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Пономарева Ольга Павловна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8" b="3814"/>
          <a:stretch/>
        </p:blipFill>
        <p:spPr bwMode="auto">
          <a:xfrm>
            <a:off x="0" y="1643050"/>
            <a:ext cx="2913611" cy="4500594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obliqueTopRight"/>
            <a:lightRig rig="threePt" dir="t"/>
          </a:scene3d>
          <a:sp3d>
            <a:bevelT prst="convex"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0364" y="1643050"/>
            <a:ext cx="6143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Родилась 4 февраля 1940 года в деревне </a:t>
            </a:r>
            <a:r>
              <a:rPr lang="ru-RU" sz="2000" dirty="0" err="1" smtClean="0"/>
              <a:t>Лозо-Ворцы</a:t>
            </a:r>
            <a:r>
              <a:rPr lang="ru-RU" sz="2000" dirty="0" smtClean="0"/>
              <a:t>.  В семье было 4 детей. Детство пришлось на тяжелые годы Великой Отечественной войны. В августе 1941 года ушел на фронт отец, </a:t>
            </a:r>
            <a:r>
              <a:rPr lang="ru-RU" sz="2000" dirty="0" err="1" smtClean="0"/>
              <a:t>Байкузин</a:t>
            </a:r>
            <a:r>
              <a:rPr lang="ru-RU" sz="2000" dirty="0" smtClean="0"/>
              <a:t> Павел Петрович. Дети, как могли, помогали матери. Постоянно хотели есть: собирали на поле мороженую, часто гнилую картошку, пекли лепешки, собирали горох, </a:t>
            </a:r>
            <a:r>
              <a:rPr lang="ru-RU" sz="2000" dirty="0" err="1" smtClean="0"/>
              <a:t>пиканы</a:t>
            </a:r>
            <a:r>
              <a:rPr lang="ru-RU" sz="2000" dirty="0" smtClean="0"/>
              <a:t>, горькую редьку. В начальную школу </a:t>
            </a:r>
            <a:r>
              <a:rPr lang="ru-RU" sz="2000" smtClean="0"/>
              <a:t>Ольга Павловна </a:t>
            </a:r>
            <a:r>
              <a:rPr lang="ru-RU" sz="2000" dirty="0" smtClean="0"/>
              <a:t>пошла с опозданием на год: не было даже нормальной одежды. </a:t>
            </a:r>
            <a:endParaRPr lang="ru-RU" sz="2000" dirty="0"/>
          </a:p>
        </p:txBody>
      </p:sp>
      <p:pic>
        <p:nvPicPr>
          <p:cNvPr id="22530" name="Picture 2" descr="C:\Users\User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471613" cy="957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49" t="10040" r="14931" b="28937"/>
          <a:stretch/>
        </p:blipFill>
        <p:spPr bwMode="auto">
          <a:xfrm>
            <a:off x="714348" y="357166"/>
            <a:ext cx="2074565" cy="2734172"/>
          </a:xfrm>
          <a:prstGeom prst="flowChartMultidocument">
            <a:avLst/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23" t="15842" r="32291" b="46706"/>
          <a:stretch/>
        </p:blipFill>
        <p:spPr bwMode="auto">
          <a:xfrm rot="21362697">
            <a:off x="3428711" y="500528"/>
            <a:ext cx="2500298" cy="2458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429000"/>
            <a:ext cx="2144787" cy="3067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99" t="12009" r="22045" b="40166"/>
          <a:stretch/>
        </p:blipFill>
        <p:spPr bwMode="auto">
          <a:xfrm rot="255628">
            <a:off x="4093512" y="3790153"/>
            <a:ext cx="2125980" cy="25831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428604"/>
            <a:ext cx="2529205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5152">
            <a:off x="5798744" y="4596168"/>
            <a:ext cx="3250348" cy="210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6061">
            <a:off x="1202176" y="149087"/>
            <a:ext cx="36290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85728"/>
            <a:ext cx="2936777" cy="250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000372"/>
            <a:ext cx="2928957" cy="211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54533">
            <a:off x="831089" y="3733208"/>
            <a:ext cx="3155687" cy="2632815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501" y="428604"/>
            <a:ext cx="3571071" cy="2505080"/>
          </a:xfrm>
          <a:prstGeom prst="rect">
            <a:avLst/>
          </a:prstGeom>
        </p:spPr>
      </p:pic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0658">
            <a:off x="1139956" y="445162"/>
            <a:ext cx="4030705" cy="2833701"/>
          </a:xfrm>
          <a:prstGeom prst="rect">
            <a:avLst/>
          </a:prstGeom>
        </p:spPr>
      </p:pic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320">
            <a:off x="3143240" y="3357562"/>
            <a:ext cx="4517254" cy="3100403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500702"/>
            <a:ext cx="1685927" cy="980590"/>
          </a:xfrm>
          <a:prstGeom prst="rect">
            <a:avLst/>
          </a:prstGeom>
        </p:spPr>
      </p:pic>
      <p:pic>
        <p:nvPicPr>
          <p:cNvPr id="7" name="Рисунок 6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571071" cy="250508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450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Туйматова Елизавета Егоровна</vt:lpstr>
      <vt:lpstr>Башорина Нина Михайловна</vt:lpstr>
      <vt:lpstr>Костицыны Валентина Максимовна и Владимир Андреевич</vt:lpstr>
      <vt:lpstr>Чупина Людмила Петровна</vt:lpstr>
      <vt:lpstr>Пономарева Ольга Павловна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cp:lastPrinted>2019-02-20T09:36:18Z</cp:lastPrinted>
  <dcterms:created xsi:type="dcterms:W3CDTF">2016-03-23T09:44:16Z</dcterms:created>
  <dcterms:modified xsi:type="dcterms:W3CDTF">2023-10-11T16:09:46Z</dcterms:modified>
</cp:coreProperties>
</file>