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oundRect">
            <a:avLst/>
          </a:prstGeom>
          <a:solidFill>
            <a:srgbClr val="FFFFFF">
              <a:alpha val="3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50B1-3107-4C54-8CE7-C9171495428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90000"/>
            </a:schemeClr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«Дела бумажные».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Опыты с бумагой.</a:t>
            </a:r>
          </a:p>
          <a:p>
            <a:r>
              <a:rPr lang="ru-RU" sz="2400" dirty="0" smtClean="0"/>
              <a:t>(</a:t>
            </a:r>
            <a:r>
              <a:rPr lang="ru-RU" sz="2400" dirty="0"/>
              <a:t>с</a:t>
            </a:r>
            <a:r>
              <a:rPr lang="ru-RU" sz="2400" dirty="0" smtClean="0"/>
              <a:t>редняя группа)</a:t>
            </a:r>
          </a:p>
          <a:p>
            <a:r>
              <a:rPr lang="ru-RU" sz="2400" dirty="0" smtClean="0"/>
              <a:t>Воспитатели:</a:t>
            </a:r>
          </a:p>
          <a:p>
            <a:r>
              <a:rPr lang="ru-RU" sz="1800" dirty="0" smtClean="0"/>
              <a:t>Вахрушева О. А.(1 кв. к</a:t>
            </a:r>
            <a:r>
              <a:rPr lang="ru-RU" sz="1800" dirty="0" smtClean="0"/>
              <a:t>.)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Опыт№8«Бумага,шуршит, звучит и поёт».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05" y="1700808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&lt;strong&gt;Girls&lt;/strong&gt; Planning Reading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" y="5563791"/>
            <a:ext cx="1275089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1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441336" y="614028"/>
            <a:ext cx="6120680" cy="4256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 </a:t>
            </a:r>
            <a:r>
              <a:rPr lang="ru-RU" sz="4000" dirty="0" smtClean="0">
                <a:solidFill>
                  <a:schemeClr val="bg1"/>
                </a:solidFill>
              </a:rPr>
              <a:t>До новых встреч!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7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Цели краткосрочного проекта: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ормирование у детей знаний и представлений о бумаге, её свойствах, поддержка исследовательского интереса у детей.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Задачи: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азвитие познавательных способностей у детей в процессе совместной исследовательской деятельности, практических опытов с бумагой,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родолжать учить детей наблюдать,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азвивать речь, память, логическое мышление,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азвивать умение выражать свои мысли,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чить делать выводы,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оспитывать аккуратность.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357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«Откуда к нам пришла бумага?»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100" dirty="0"/>
              <a:t>(</a:t>
            </a:r>
            <a:r>
              <a:rPr lang="ru-RU" sz="3100" dirty="0" smtClean="0"/>
              <a:t>беседа с размышлениями)</a:t>
            </a:r>
            <a:endParaRPr lang="ru-RU" sz="3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32207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2206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47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Опыт №1. «Волшебная бумага».</a:t>
            </a:r>
            <a:br>
              <a:rPr lang="ru-RU" sz="3600" dirty="0" smtClean="0"/>
            </a:br>
            <a:r>
              <a:rPr lang="ru-RU" sz="2700" dirty="0" smtClean="0"/>
              <a:t>Вывод: бумагу можно использовать для рисования.</a:t>
            </a: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Palette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933572" cy="7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Опыты №2,3,4 «Мнём, рвём, режем бумагу».</a:t>
            </a:r>
            <a:br>
              <a:rPr lang="ru-RU" sz="2800" dirty="0" smtClean="0"/>
            </a:br>
            <a:r>
              <a:rPr lang="ru-RU" sz="2800" dirty="0" smtClean="0"/>
              <a:t>Вывод: бумага мнётся, режется, рвётся.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31" y="1844824"/>
            <a:ext cx="2962424" cy="3451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39" y="1417638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522811" cy="3523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90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Опыт№5 «Бумага и вода».</a:t>
            </a:r>
            <a:br>
              <a:rPr lang="ru-RU" sz="3600" dirty="0" smtClean="0"/>
            </a:br>
            <a:r>
              <a:rPr lang="ru-RU" sz="3100" dirty="0" smtClean="0"/>
              <a:t>Вывод: бумага не тонет, но намокает и портится.</a:t>
            </a:r>
            <a:endParaRPr lang="ru-RU" sz="3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01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Опыт№6 «Аппликация».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700" dirty="0" smtClean="0"/>
              <a:t>Вывод: бумагу можно соединить с помощью клея.</a:t>
            </a: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Объект 2" descr="Вотинцев Артем » Магнитогорский Дом дружбы народов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53" y="2096852"/>
            <a:ext cx="3846347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69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Опыт№7 «Ветерок».</a:t>
            </a:r>
            <a:br>
              <a:rPr lang="ru-RU" sz="3600" dirty="0" smtClean="0"/>
            </a:br>
            <a:r>
              <a:rPr lang="ru-RU" sz="3600" dirty="0" smtClean="0"/>
              <a:t>Вывод: бумага лёгкая.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Feather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14360"/>
            <a:ext cx="1204000" cy="11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47675"/>
      </p:ext>
    </p:extLst>
  </p:cSld>
  <p:clrMapOvr>
    <a:masterClrMapping/>
  </p:clrMapOvr>
</p:sld>
</file>

<file path=ppt/theme/theme1.xml><?xml version="1.0" encoding="utf-8"?>
<a:theme xmlns:a="http://schemas.openxmlformats.org/drawingml/2006/main" name="6_books_new_rus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25B54F3-4D54-464E-B68E-DF25E4ECAA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книгами</Template>
  <TotalTime>119</TotalTime>
  <Words>149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6_books_new_rus (2)</vt:lpstr>
      <vt:lpstr>«Дела бумажные».</vt:lpstr>
      <vt:lpstr>Цели краткосрочного проекта:</vt:lpstr>
      <vt:lpstr>Задачи:</vt:lpstr>
      <vt:lpstr>«Откуда к нам пришла бумага?» (беседа с размышлениями)</vt:lpstr>
      <vt:lpstr>Опыт №1. «Волшебная бумага». Вывод: бумагу можно использовать для рисования.</vt:lpstr>
      <vt:lpstr>Опыты №2,3,4 «Мнём, рвём, режем бумагу». Вывод: бумага мнётся, режется, рвётся. </vt:lpstr>
      <vt:lpstr>Опыт№5 «Бумага и вода». Вывод: бумага не тонет, но намокает и портится.</vt:lpstr>
      <vt:lpstr>Опыт№6 «Аппликация». Вывод: бумагу можно соединить с помощью клея.</vt:lpstr>
      <vt:lpstr>Опыт№7 «Ветерок». Вывод: бумага лёгкая.</vt:lpstr>
      <vt:lpstr>Опыт№8«Бумага,шуршит, звучит и поёт».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«Дела бумажные».</dc:title>
  <dc:subject>Шаблон оформления</dc:subject>
  <dc:creator>пк</dc:creator>
  <cp:keywords/>
  <dc:description>Шаблон оформления</dc:description>
  <cp:lastModifiedBy>Ольга Вахрушева</cp:lastModifiedBy>
  <cp:revision>12</cp:revision>
  <dcterms:created xsi:type="dcterms:W3CDTF">2022-01-30T14:39:32Z</dcterms:created>
  <dcterms:modified xsi:type="dcterms:W3CDTF">2023-10-12T03:51:28Z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TC019087029991</vt:lpwstr>
  </property>
</Properties>
</file>