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69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FF00"/>
    <a:srgbClr val="000000"/>
    <a:srgbClr val="FFF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Руслан\Desktop\презентация шахматы история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58" y="1"/>
            <a:ext cx="91683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99592" y="1"/>
            <a:ext cx="6840760" cy="11967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</a:t>
            </a:r>
            <a:r>
              <a:rPr 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маты</a:t>
            </a:r>
            <a:endParaRPr lang="ru-RU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547642" y="5661248"/>
            <a:ext cx="4576564" cy="2564904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Бородкина Анна Андреевна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№12»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Воркута 2019г.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услан\Desktop\презентация шахматы история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24" y="-405426"/>
            <a:ext cx="9865096" cy="75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507288" cy="100811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Никто </a:t>
            </a:r>
            <a:r>
              <a:rPr lang="ru-RU" sz="27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 смог удовлетворить его и заинтересовать, кроме скромного крестьянина, который принес доску с клеточками и деревянными фигурками. </a:t>
            </a:r>
            <a:r>
              <a:rPr lang="ru-RU" sz="2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-819472"/>
            <a:ext cx="6768752" cy="172819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Когда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раджа узнал условия игры, радости его не было границ.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было то, что так долго они пытался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найти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Взамен крестьянин потребовал скромную награду – несколько зернышек пшеницы. 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41653"/>
            <a:ext cx="5328592" cy="42102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459432"/>
            <a:ext cx="9036496" cy="2880320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 поставил условие: количество должно возрастать с каждой клеткой доски (1 клетка – 1 зернышко, 2 клетки – 2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Раджа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сначала высмеял глупого брамина, но только потом он понял свою ошибку. На всей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планете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такого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количества зерна нет.</a:t>
            </a:r>
            <a:b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Эта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доска и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стала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полем боя современных шахмат</a:t>
            </a:r>
            <a:endParaRPr lang="ru-RU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3.bp.blogspot.com/-tm_DC_gegCs/ULJo4AAkN9I/AAAAAAAAAK8/y0OxgVReVr4/w400-h238-p/singularity+ch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2" y="3955709"/>
            <a:ext cx="3183155" cy="28565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2cdo4blch85n8.cloudfront.net/wp-content/uploads/2017/12/3-Man-Chess-Set-by-3-Man-Chess-imag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55709"/>
            <a:ext cx="3456384" cy="25860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736x/9a/cb/cf/9acbcf105273fb7bd95ba9c20761055d--chess-games-chess-boar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87" y="2739297"/>
            <a:ext cx="3144044" cy="31440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57592" cy="100811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Древние игры на досках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332" y="764704"/>
            <a:ext cx="86751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Правила игры несколько </a:t>
            </a: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отличались </a:t>
            </a: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 </a:t>
            </a: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современных, ведь тогда играть можно было не только вдвоем, но и </a:t>
            </a: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вчетвером</a:t>
            </a: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некоторых вариантах игра начиналась с середины поля, в других двигаться нужно было с края (из крепости). Движение могло быть спиральным или же в форме особого лабиринта.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шахматы играли и </a:t>
            </a:r>
            <a:r>
              <a:rPr lang="ru-RU" sz="32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богатые люди,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54"/>
            <a:ext cx="9144000" cy="684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03232" cy="2016224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1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бедные</a:t>
            </a: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31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Бедняки </a:t>
            </a:r>
            <a:r>
              <a:rPr lang="ru-RU" sz="31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простые прохожие </a:t>
            </a:r>
            <a:r>
              <a:rPr lang="ru-RU" sz="31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</a:t>
            </a:r>
            <a:r>
              <a:rPr lang="ru-RU" sz="3100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31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удовлетворялись </a:t>
            </a:r>
            <a:r>
              <a:rPr lang="ru-RU" sz="31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куском земли, на котором палочкой чертили квадраты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82"/>
            <a:ext cx="921226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rmAutofit/>
          </a:bodyPr>
          <a:lstStyle/>
          <a:p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16632"/>
            <a:ext cx="611673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Известная 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чатуранга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79512" y="4924974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самый близкий вариант, который похож на современные шахматы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16816" y="5077152"/>
            <a:ext cx="28803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4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услан\Desktop\презентация шахматы история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" y="3861048"/>
            <a:ext cx="4171747" cy="295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flipH="1">
            <a:off x="107505" y="760690"/>
            <a:ext cx="4320478" cy="598067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размер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8 на 8 клеток;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фигурки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внешне схожи с шахматными;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всего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32 фигуры (одна половина основных, вторая – пешки);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4король </a:t>
            </a:r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конь ходят одинаково.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доска в форме квадрата; </a:t>
            </a:r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827584" y="-1251520"/>
            <a:ext cx="3008313" cy="457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260648"/>
            <a:ext cx="3870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Разница: 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07505" y="277672"/>
            <a:ext cx="496855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Схожесть</a:t>
            </a:r>
            <a:r>
              <a:rPr lang="ru-RU" sz="2400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2400" b="1" i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5595" y="722313"/>
            <a:ext cx="4938404" cy="4790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чатуранге </a:t>
            </a: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4 игрока;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каждого было по 4 фигуры (король, слон, ладья и конь)</a:t>
            </a:r>
            <a:endParaRPr lang="ru-RU" sz="20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играть нужно 2 на 2; </a:t>
            </a:r>
            <a:endParaRPr lang="ru-RU" sz="2000" b="1" i="1" dirty="0" smtClean="0">
              <a:solidFill>
                <a:srgbClr val="373A3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ходить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начинал человек, бросивший игральные кости; </a:t>
            </a:r>
            <a:endParaRPr lang="ru-RU" sz="2000" b="1" i="1" dirty="0" smtClean="0">
              <a:solidFill>
                <a:srgbClr val="373A3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ферзя </a:t>
            </a: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 было вовсе</a:t>
            </a: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373A3C"/>
                </a:solidFill>
                <a:latin typeface="Segoe UI"/>
                <a:ea typeface="Times New Roman"/>
                <a:cs typeface="Times New Roman"/>
              </a:rPr>
              <a:t> </a:t>
            </a:r>
            <a:endParaRPr lang="ru-RU" sz="2000" dirty="0" smtClean="0">
              <a:solidFill>
                <a:srgbClr val="373A3C"/>
              </a:solidFill>
              <a:latin typeface="Segoe UI"/>
              <a:ea typeface="Times New Roman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главной 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задачей игрока было полное уничтожение фигур своего противника.</a:t>
            </a:r>
            <a:endParaRPr lang="ru-RU" sz="20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200" b="1" i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rty-mira.ru/maps/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38"/>
            <a:ext cx="9144000" cy="69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" y="3284984"/>
            <a:ext cx="1763688" cy="36740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52320" y="-387424"/>
            <a:ext cx="1691680" cy="662473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игры из Индии в другие страны</a:t>
            </a:r>
            <a:endParaRPr lang="ru-RU" sz="32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услан\Desktop\презентация шахматы история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" y="0"/>
            <a:ext cx="9127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732240" y="1844824"/>
            <a:ext cx="2411760" cy="42813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Иран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чатранг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Арабы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шатрандж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Персы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шатранг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Буряты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шатар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Монголы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хиаштар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Таджики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шахмат.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 Индии  </a:t>
            </a:r>
            <a:r>
              <a:rPr lang="ru-R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чатуранга попала в Иран и Среднюю Азию.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Движение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игры по миру постепенно меняло ее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название.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услан\Desktop\презентация шахматы история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260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Одна из самых древних и увлекательных игр – шахматы.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Она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известна в любом уголке земного шара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3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Руслан\Desktop\презентация шахматы история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66504"/>
            <a:ext cx="4499992" cy="28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проникают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Восток и параллельно в Европу.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362108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914661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zabavnik.club/wp-content/uploads/nazvanie_shahmatnyh_figur_8_11145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3560" cy="70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приобретает </a:t>
            </a:r>
            <a:r>
              <a:rPr lang="ru-RU" sz="2400" b="1" dirty="0">
                <a:solidFill>
                  <a:srgbClr val="66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 современных </a:t>
            </a:r>
            <a:r>
              <a:rPr lang="ru-RU" sz="2400" b="1" dirty="0" smtClean="0">
                <a:solidFill>
                  <a:srgbClr val="66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шахмат</a:t>
            </a:r>
            <a:endParaRPr lang="ru-RU" sz="2400" b="1" i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4005064"/>
            <a:ext cx="6732239" cy="2959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ерковь была против.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Поэтому в 1061 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году игра была</a:t>
            </a:r>
            <a:r>
              <a:rPr lang="ru-RU" sz="2000" dirty="0" smtClean="0">
                <a:solidFill>
                  <a:srgbClr val="373A3C"/>
                </a:solidFill>
                <a:latin typeface="Segoe UI"/>
                <a:ea typeface="Times New Roman"/>
              </a:rPr>
              <a:t> 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запрещена 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духовенства, а сами шахматы считались чем-то непристойным и дьявольским. Но 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игроков 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можно увидеть много католиков. На Руси запрет был строгим, ведь непослушание грозило отлучением от церкви </a:t>
            </a:r>
            <a:r>
              <a:rPr lang="ru-RU" sz="22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любого </a:t>
            </a:r>
            <a:r>
              <a:rPr lang="ru-RU" sz="2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пойманного шахматиста. И только через сотню лет шахматы были разрешены. </a:t>
            </a:r>
            <a:endParaRPr lang="ru-RU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316416" cy="105273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на Руси.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 игра пришла  в 820 году. 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949280"/>
            <a:ext cx="8820472" cy="1080120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позже люди 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начали 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объединяться в шахматные клубы, где они играли на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деньги. П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рактически </a:t>
            </a:r>
            <a:r>
              <a:rPr lang="ru-RU" sz="2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 всех европейских 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странах стали проводить национальные турниры.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96335" y="260648"/>
            <a:ext cx="1537387" cy="5616624"/>
          </a:xfrm>
        </p:spPr>
        <p:txBody>
          <a:bodyPr vert="wordArtVert">
            <a:norm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как вид спорта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услан\Desktop\презентация шахматы история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XIX веке появились шахматные 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часы. </a:t>
            </a:r>
            <a:r>
              <a:rPr lang="ru-RU" sz="2700" b="1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дало толчок развитию новых укороченных партий под названием – «быстрые» (30 минут) и «блицтурнир» длительностью 5-10 минут.</a:t>
            </a:r>
            <a:r>
              <a:rPr lang="ru-RU" sz="27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7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nplus.com/files/resources/mid/577f69a63aeee155c9b4b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26"/>
            <a:ext cx="9144000" cy="68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8328"/>
            <a:ext cx="7236296" cy="1252728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Советской России развитие шахмат продолжалось:</a:t>
            </a:r>
            <a:r>
              <a:rPr lang="ru-RU" sz="2400" dirty="0" smtClean="0">
                <a:solidFill>
                  <a:srgbClr val="373A3C"/>
                </a:solidFill>
                <a:latin typeface="Segoe UI"/>
                <a:ea typeface="Times New Roman"/>
              </a:rPr>
              <a:t> </a:t>
            </a: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Москве состоялся первый чемпионат </a:t>
            </a:r>
            <a:r>
              <a:rPr lang="ru-RU" sz="24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России; в </a:t>
            </a:r>
            <a:r>
              <a:rPr lang="ru-RU" sz="24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стране регулярно проводятся различные турниры. Количество шахматистов увеличивается.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aparinchess.ru/wp-content/uploads/2011/11/%D0%91%D0%BE%D1%82%D0%B2%D0%B8%D0%BD%D0%BD%D0%B8%D0%B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3456384" cy="4652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2843808" y="2404679"/>
            <a:ext cx="3168352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Михаил Ботвинник</a:t>
            </a:r>
            <a:endParaRPr lang="ru-RU" sz="22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065424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UI"/>
                <a:ea typeface="Times New Roman"/>
              </a:rPr>
              <a:t>1935 г. -  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гроссмейстер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9871" y="6065424"/>
            <a:ext cx="460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UI"/>
                <a:ea typeface="Times New Roman"/>
              </a:rPr>
              <a:t>1950 г – </a:t>
            </a:r>
          </a:p>
          <a:p>
            <a:r>
              <a:rPr lang="ru-RU" dirty="0" smtClean="0">
                <a:solidFill>
                  <a:schemeClr val="bg1"/>
                </a:solidFill>
                <a:latin typeface="Segoe UI"/>
              </a:rPr>
              <a:t>Международный    </a:t>
            </a:r>
            <a:r>
              <a:rPr lang="ru-RU" dirty="0" smtClean="0">
                <a:latin typeface="Segoe UI"/>
              </a:rPr>
              <a:t>гроссмейстер</a:t>
            </a:r>
            <a:endParaRPr lang="ru-RU" dirty="0"/>
          </a:p>
        </p:txBody>
      </p:sp>
      <p:pic>
        <p:nvPicPr>
          <p:cNvPr id="2050" name="Picture 2" descr="http://itd2.mycdn.me/image?id=865967673741&amp;t=20&amp;plc=WEB&amp;tkn=*UGVxWUx4QIzEZsZAc7IURixqs1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" y="404664"/>
            <a:ext cx="1801353" cy="112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ramki-photoshop.narod.ru/fon/fon_51_smal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" y="0"/>
            <a:ext cx="9212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1520" y="332657"/>
            <a:ext cx="4245867" cy="46085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</a:t>
            </a: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Карпо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marL="0" indent="0">
              <a:buNone/>
            </a:pPr>
            <a:r>
              <a:rPr lang="ru-RU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Играть в шахматы </a:t>
            </a:r>
            <a:r>
              <a:rPr lang="ru-RU" b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начал в 5 лет. В 14 лет он стал Мастером спорта СССР. </a:t>
            </a:r>
            <a:r>
              <a:rPr lang="ru-RU" b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Затем становится </a:t>
            </a:r>
            <a:r>
              <a:rPr lang="ru-RU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чемпионом мира среди юношей, а </a:t>
            </a:r>
            <a:r>
              <a:rPr lang="ru-RU" b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через год –гроссмейстером. </a:t>
            </a:r>
            <a:r>
              <a:rPr lang="ru-RU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Чемпионом мира он был на протяжении 10 лет.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4008" y="260648"/>
            <a:ext cx="4320480" cy="1800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88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Гарри Каспаров</a:t>
            </a:r>
            <a:endParaRPr lang="ru-RU" sz="88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8000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12 лет - </a:t>
            </a:r>
            <a:r>
              <a:rPr lang="ru-RU" sz="8000" b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чемпион </a:t>
            </a:r>
            <a:r>
              <a:rPr lang="ru-RU" sz="8000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СССР среди юношей, в 17 –  </a:t>
            </a:r>
            <a:r>
              <a:rPr lang="ru-RU" sz="8000" b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мастер спорта.</a:t>
            </a:r>
          </a:p>
          <a:p>
            <a:r>
              <a:rPr lang="ru-RU" sz="8000" b="1" dirty="0" smtClean="0">
                <a:solidFill>
                  <a:srgbClr val="373A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гроссмейстер, чемпион мира.</a:t>
            </a:r>
            <a:r>
              <a:rPr lang="ru-RU" sz="8000" dirty="0">
                <a:solidFill>
                  <a:srgbClr val="373A3C"/>
                </a:solidFill>
                <a:latin typeface="Segoe UI"/>
                <a:ea typeface="Times New Roman"/>
              </a:rPr>
              <a:t> </a:t>
            </a:r>
            <a:r>
              <a:rPr lang="ru-RU" sz="8000" b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Владел </a:t>
            </a:r>
            <a:r>
              <a:rPr lang="ru-RU" sz="8000" b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шахматной короной по версии ФИДЕ 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3.bp.blogspot.com/-ed_H_LXBkKk/WlobpVR_UxI/AAAAAAAABJQ/zFna7FVWQfwy7JYvpvDCkyxPfoWPaiGOwCLcBGAs/s1600/karpovv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bs.twimg.com/media/D95_pV2XUAo6_Q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4156831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" y="-742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Советские</a:t>
            </a:r>
            <a:r>
              <a:rPr lang="ru-RU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шахматистки</a:t>
            </a:r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visualrian.ru/images/0001/0868/00/000108680057_RIAN-ID-54775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66141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hototass2.cdnvideo.ru/width/1020_b9261fa1/tass/m2/uploads/i/20160504/4242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19761"/>
            <a:ext cx="3816424" cy="27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899592" y="6075879"/>
            <a:ext cx="2016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Нона         Гаприндашвили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8" descr="http://terrachess.ru/uploads/images/00/00/06/2015/01/17/ea474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2943618" cy="2943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99793" y="1268760"/>
            <a:ext cx="2933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Елизавета </a:t>
            </a:r>
            <a:endParaRPr lang="ru-RU" sz="2000" b="1" i="1" dirty="0" smtClean="0">
              <a:solidFill>
                <a:srgbClr val="373A3C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Быкова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7299593" y="1052736"/>
            <a:ext cx="18444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Майя </a:t>
            </a:r>
            <a:r>
              <a:rPr lang="ru-RU" sz="2000" b="1" i="1" dirty="0" err="1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Чибурданидзе</a:t>
            </a:r>
            <a:r>
              <a:rPr lang="ru-RU" sz="2000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000" b="1" i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39"/>
            <a:ext cx="17986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3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7.depositphotos.com/1152892/742/i/950/depositphotos_7426304-stock-photo-chess-g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171400"/>
            <a:ext cx="7848872" cy="151216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настоящее время Россия </a:t>
            </a: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сохранила шахматный потенциал и </a:t>
            </a:r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осталась </a:t>
            </a: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ведущей шахматной державой</a:t>
            </a:r>
            <a:endParaRPr lang="ru-RU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theins.ru/wp-content/uploads/2019/01/0c196a3b36c923a20a527729525ffb49-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331236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755575" y="4352330"/>
            <a:ext cx="2736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Владимир Крамник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itd1.mycdn.me/image?id=850113050720&amp;t=20&amp;plc=WEB&amp;tkn=*0gTM6BYzwofEZxKfTxU7-_OeCL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57984"/>
            <a:ext cx="3581287" cy="238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3" y="1700808"/>
            <a:ext cx="3437270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srgbClr val="373A3C"/>
              </a:solidFill>
              <a:latin typeface="Segoe U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373A3C"/>
              </a:solidFill>
              <a:latin typeface="Segoe U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Сергей </a:t>
            </a:r>
            <a:r>
              <a:rPr lang="ru-RU" b="1" i="1" dirty="0">
                <a:solidFill>
                  <a:srgbClr val="373A3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Карякин</a:t>
            </a:r>
            <a:endParaRPr lang="ru-RU" sz="1600" b="1" i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i.mycdn.me/i?r=AzEPZsRbOZEKgBhR0XGMT1RkFzNvoqUyc90yMXmAFm7kEaaKTM5SRkZCeTgDn6uOy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05181"/>
            <a:ext cx="2064639" cy="13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Руслан\Desktop\презентация шахматы история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Руслан\Desktop\презентация шахматы история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225136" cy="68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 где же находится ее родина и кто ее придумал? </a:t>
            </a:r>
            <a:endParaRPr lang="ru-RU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rosuchebnik.ru/upload/medialibrary/003/0039eb6329f9e9506a29b3dabdcc8f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4002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73216"/>
            <a:ext cx="9140027" cy="14847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3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чего людям современной цивилизации, наряду с мощными компьютерами и сложнейшей техникой  нужна старинная, доступная каждому игра  в шахматы</a:t>
            </a:r>
            <a:r>
              <a:rPr lang="ru-RU" sz="33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нужна она, потому что:</a:t>
            </a:r>
          </a:p>
          <a:p>
            <a:pPr marL="0" indent="0"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 мыслить, учит находить решения;</a:t>
            </a:r>
          </a:p>
          <a:p>
            <a:pPr marL="0" indent="0"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 преодолевать препятствия;</a:t>
            </a:r>
          </a:p>
          <a:p>
            <a:pPr marL="0" indent="0"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 выдержке и прививает уважительное отношение к сопернику.</a:t>
            </a:r>
          </a:p>
          <a:p>
            <a:pPr marL="0" indent="0">
              <a:buNone/>
            </a:pPr>
            <a:r>
              <a:rPr lang="ru-RU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тем, шахматы – это приобщение человека к большой культуре.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шахмат нельзя представить</a:t>
            </a:r>
            <a:b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полноценного воспитания умственных </a:t>
            </a:r>
            <a:b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и памяти…»</a:t>
            </a:r>
            <a:b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(Сухомлинский В.А.)</a:t>
            </a:r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5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услан\Desktop\презентация шахматы история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8478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</a:t>
            </a:r>
            <a:r>
              <a:rPr lang="ru-RU" sz="24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самых древнейших и интереснейших игр</a:t>
            </a:r>
            <a:r>
              <a:rPr lang="ru-RU" sz="2400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берет начало из персидского языка: шах и мат, что означает шах (король),мат(умер).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услан\Desktop\презентация шахматы история\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" y="39773"/>
            <a:ext cx="9137817" cy="68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52728" cy="90872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 шахмат  считается   ИНДИЯ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услан\Desktop\презентация шахматы история\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7"/>
            <a:ext cx="8075240" cy="30963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509120"/>
            <a:ext cx="4464496" cy="17281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легенд о происхождении шахмат . Вот одна из них.</a:t>
            </a:r>
            <a:b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о шахматах</a:t>
            </a:r>
            <a:endParaRPr lang="ru-RU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9828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6300192" y="318510"/>
            <a:ext cx="3024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Давным-давно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около 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лет назад в древней Индии жил очень-очень богатый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раджа. 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у него много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крепостей.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" y="0"/>
            <a:ext cx="9162728" cy="749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2474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очень большая армия, в которой были  быстрые колесницы, зоркие лучники и могучие слоны.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После многочисленных походов, побед и поражений властелин устал и загрустил</a:t>
            </a:r>
            <a:r>
              <a:rPr lang="ru-RU" sz="2400" b="1" i="1" dirty="0">
                <a:solidFill>
                  <a:srgbClr val="373A3C"/>
                </a:solidFill>
                <a:latin typeface="Segoe UI"/>
                <a:ea typeface="Times New Roman"/>
              </a:rPr>
              <a:t>. 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Раджа велел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своим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советникам и мудрецам придумать ему забаву, на что отвел 3 дня и ночи. 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800</TotalTime>
  <Words>811</Words>
  <Application>Microsoft Office PowerPoint</Application>
  <PresentationFormat>Экран (4:3)</PresentationFormat>
  <Paragraphs>78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Шахматы</vt:lpstr>
      <vt:lpstr>Презентация PowerPoint</vt:lpstr>
      <vt:lpstr>Но где же находится ее родина и кто ее придумал? </vt:lpstr>
      <vt:lpstr>Шахматы – одна из самых древнейших и интереснейших игр.   Название берет начало из персидского языка: шах и мат, что означает шах (король),мат(умер).</vt:lpstr>
      <vt:lpstr>Родиной шахмат  считается   ИНДИЯ.</vt:lpstr>
      <vt:lpstr>        Существует несколько легенд о происхождении шахмат . Вот одна из них.  Легенда о шахматах</vt:lpstr>
      <vt:lpstr>Презентация PowerPoint</vt:lpstr>
      <vt:lpstr>И очень большая армия, в которой были  быстрые колесницы, зоркие лучники и могучие слоны. После многочисленных походов, побед и поражений властелин устал и загрустил. </vt:lpstr>
      <vt:lpstr>Раджа велел своим советникам и мудрецам придумать ему забаву, на что отвел 3 дня и ночи. </vt:lpstr>
      <vt:lpstr>Никто не смог удовлетворить его и заинтересовать, кроме скромного крестьянина, который принес доску с клеточками и деревянными фигурками.  </vt:lpstr>
      <vt:lpstr>      Когда раджа узнал условия игры, радости его не было границ.    Это было то, что так долго они пытался    найти. Взамен крестьянин потребовал скромную награду – несколько зернышек пшеницы. </vt:lpstr>
      <vt:lpstr>Но поставил условие: количество должно возрастать с каждой клеткой доски (1 клетка – 1 зернышко, 2 клетки – 2) Раджа сначала высмеял глупого брамина, но только потом он понял свою ошибку. На всей планете такого количества зерна нет.                   Эта доска и стала полем боя современных шахмат</vt:lpstr>
      <vt:lpstr>Древние игры на досках </vt:lpstr>
      <vt:lpstr>В шахматы играли и богатые люди,</vt:lpstr>
      <vt:lpstr>и бедные. Бедняки и простые прохожие        удовлетворялись куском земли, на котором палочкой чертили квадраты. </vt:lpstr>
      <vt:lpstr>Презентация PowerPoint</vt:lpstr>
      <vt:lpstr>Презентация PowerPoint</vt:lpstr>
      <vt:lpstr>Путь игры из Индии в другие страны</vt:lpstr>
      <vt:lpstr>Из Индии  чатуранга попала в Иран и Среднюю Азию. Движение игры по миру постепенно меняло ее название.</vt:lpstr>
      <vt:lpstr>Далее шахматы проникают на Восток и параллельно в Европу.</vt:lpstr>
      <vt:lpstr>Игра приобретает вид современных шахмат</vt:lpstr>
      <vt:lpstr>Шахматы на Руси.  К нам  игра пришла  в 820 году. </vt:lpstr>
      <vt:lpstr>Немного позже люди начали объединяться в шахматные клубы, где они играли на деньги. Практически во всех европейских странах стали проводить национальные турниры.</vt:lpstr>
      <vt:lpstr>В XIX веке появились шахматные часы. Это дало толчок развитию новых укороченных партий под названием – «быстрые» (30 минут) и «блицтурнир» длительностью 5-10 минут. </vt:lpstr>
      <vt:lpstr>В Советской России развитие шахмат продолжалось: в Москве состоялся первый чемпионат  России; в стране регулярно проводятся различные турниры. Количество шахматистов увеличивается.</vt:lpstr>
      <vt:lpstr>Презентация PowerPoint</vt:lpstr>
      <vt:lpstr>Советские шахматистки</vt:lpstr>
      <vt:lpstr>В настоящее время Россия сохранила шахматный потенциал и осталась ведущей шахматной державой</vt:lpstr>
      <vt:lpstr>Презентация PowerPoint</vt:lpstr>
      <vt:lpstr>«Без шахмат нельзя представить полноценного воспитания умственных  способностей и памяти…» (Сухомлинский В.А.)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</dc:creator>
  <cp:lastModifiedBy>Аля</cp:lastModifiedBy>
  <cp:revision>89</cp:revision>
  <dcterms:created xsi:type="dcterms:W3CDTF">2019-08-18T15:04:11Z</dcterms:created>
  <dcterms:modified xsi:type="dcterms:W3CDTF">2021-11-26T20:26:10Z</dcterms:modified>
</cp:coreProperties>
</file>