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09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F01D-3C91-4112-9CC9-62FFAC37DD5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66C4-5229-4FE1-9136-9445264BF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79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F01D-3C91-4112-9CC9-62FFAC37DD5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66C4-5229-4FE1-9136-9445264BF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9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F01D-3C91-4112-9CC9-62FFAC37DD5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66C4-5229-4FE1-9136-9445264BF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52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F01D-3C91-4112-9CC9-62FFAC37DD5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66C4-5229-4FE1-9136-9445264BF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104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F01D-3C91-4112-9CC9-62FFAC37DD5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66C4-5229-4FE1-9136-9445264BF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71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F01D-3C91-4112-9CC9-62FFAC37DD5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66C4-5229-4FE1-9136-9445264BF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528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F01D-3C91-4112-9CC9-62FFAC37DD5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66C4-5229-4FE1-9136-9445264BF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4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F01D-3C91-4112-9CC9-62FFAC37DD5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66C4-5229-4FE1-9136-9445264BF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59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F01D-3C91-4112-9CC9-62FFAC37DD5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66C4-5229-4FE1-9136-9445264BF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6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F01D-3C91-4112-9CC9-62FFAC37DD5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66C4-5229-4FE1-9136-9445264BF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13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F01D-3C91-4112-9CC9-62FFAC37DD5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66C4-5229-4FE1-9136-9445264BF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52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0F01D-3C91-4112-9CC9-62FFAC37DD5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F66C4-5229-4FE1-9136-9445264BF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76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56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19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477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7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404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Сүзлек өстендә эш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tt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Сырхаулады</a:t>
            </a:r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авырды, авырып калды.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tt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Пошындырды</a:t>
            </a:r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куркуга салды, уйланырга мәҗбүр итте.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tt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Янчелгән </a:t>
            </a:r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изелгән, тапталган.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289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8092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348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txBody>
          <a:bodyPr>
            <a:normAutofit fontScale="90000"/>
          </a:bodyPr>
          <a:lstStyle/>
          <a:p>
            <a:r>
              <a:rPr lang="tt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t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t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t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 өчен кагыйдәләр !!!</a:t>
            </a:r>
            <a:br>
              <a:rPr lang="tt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1.Белмәгән кешеләр белән аралашмаска.</a:t>
            </a:r>
            <a:b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2.Өйдә үзең генә калганда ишекне бикләп утырырга.3.Белмәгән кешеләргә ишекне ачмаска.</a:t>
            </a:r>
            <a:b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4.Чит-ят машиналарга утырып китмәскә.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13176"/>
            <a:ext cx="2016224" cy="1761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4142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25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Сүзлек өстендә эш</vt:lpstr>
      <vt:lpstr>Презентация PowerPoint</vt:lpstr>
      <vt:lpstr>   Балалар өчен кагыйдәләр !!! 1.Белмәгән кешеләр белән аралашмаска. 2.Өйдә үзең генә калганда ишекне бикләп утырырга.3.Белмәгән кешеләргә ишекне ачмаска. 4.Чит-ят машиналарга утырып китмәскә.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Изминская СОШ</dc:creator>
  <cp:lastModifiedBy>Изминская СОШ</cp:lastModifiedBy>
  <cp:revision>2</cp:revision>
  <dcterms:created xsi:type="dcterms:W3CDTF">2023-09-27T07:49:44Z</dcterms:created>
  <dcterms:modified xsi:type="dcterms:W3CDTF">2023-09-27T08:22:48Z</dcterms:modified>
</cp:coreProperties>
</file>