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350" y="7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77ACB15-45C9-4DC1-AD4B-C320339AB0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6FF0A3-C5C9-4DB1-A7FD-7EA5A929FA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Значение спорта в жизни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</a:t>
            </a:r>
            <a:r>
              <a:rPr lang="ru-RU" dirty="0" smtClean="0"/>
              <a:t>7 «В» </a:t>
            </a:r>
            <a:r>
              <a:rPr lang="ru-RU" dirty="0" smtClean="0"/>
              <a:t>класса</a:t>
            </a:r>
          </a:p>
          <a:p>
            <a:r>
              <a:rPr lang="ru-RU" dirty="0" err="1" smtClean="0"/>
              <a:t>Кернос</a:t>
            </a:r>
            <a:r>
              <a:rPr lang="ru-RU" dirty="0" smtClean="0"/>
              <a:t> Тимофей</a:t>
            </a:r>
            <a:endParaRPr lang="ru-RU" dirty="0" smtClean="0"/>
          </a:p>
          <a:p>
            <a:r>
              <a:rPr lang="ru-RU" smtClean="0"/>
              <a:t>МОУ </a:t>
            </a:r>
            <a:r>
              <a:rPr lang="ru-RU" smtClean="0"/>
              <a:t>«СОШ №6»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58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dirty="0" smtClean="0"/>
              <a:t>1. Нужен ли спорт человеку?</a:t>
            </a:r>
          </a:p>
          <a:p>
            <a:r>
              <a:rPr lang="ru-RU" dirty="0" smtClean="0"/>
              <a:t>2. Сколько раз в неделю нужно заниматься спортом?</a:t>
            </a:r>
          </a:p>
          <a:p>
            <a:r>
              <a:rPr lang="ru-RU" dirty="0" smtClean="0"/>
              <a:t>3. Чрезмерные занятия спортом могут привести к негативным последствиям?</a:t>
            </a:r>
          </a:p>
          <a:p>
            <a:r>
              <a:rPr lang="ru-RU" dirty="0" smtClean="0"/>
              <a:t>4. Известные виды спорта.</a:t>
            </a:r>
          </a:p>
          <a:p>
            <a:r>
              <a:rPr lang="ru-RU" dirty="0" smtClean="0"/>
              <a:t>5. </a:t>
            </a:r>
            <a:r>
              <a:rPr lang="ru-RU" dirty="0"/>
              <a:t>Рекорды мира.</a:t>
            </a:r>
          </a:p>
          <a:p>
            <a:r>
              <a:rPr lang="ru-RU" dirty="0"/>
              <a:t>6</a:t>
            </a:r>
            <a:r>
              <a:rPr lang="ru-RU" dirty="0" smtClean="0"/>
              <a:t>. Выводы.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Спорт (англ. </a:t>
            </a:r>
            <a:r>
              <a:rPr lang="ru-RU" dirty="0" err="1"/>
              <a:t>sport</a:t>
            </a:r>
            <a:r>
              <a:rPr lang="ru-RU" dirty="0"/>
              <a:t>, сокращение от первоначального </a:t>
            </a:r>
            <a:r>
              <a:rPr lang="ru-RU" dirty="0" err="1"/>
              <a:t>старофранц</a:t>
            </a:r>
            <a:r>
              <a:rPr lang="ru-RU" dirty="0"/>
              <a:t>. </a:t>
            </a:r>
            <a:r>
              <a:rPr lang="ru-RU" dirty="0" err="1"/>
              <a:t>desport</a:t>
            </a:r>
            <a:r>
              <a:rPr lang="ru-RU" dirty="0"/>
              <a:t> — «игра», «развлечение») — организованная по определённым правилам деятельность людей, состоящая в сопоставлении их физических или интеллектуальных способностей, а также подготовка к этой деятельности и межличностные отношения, возникающие в её процессе.</a:t>
            </a:r>
          </a:p>
          <a:p>
            <a:endParaRPr lang="ru-RU" dirty="0"/>
          </a:p>
          <a:p>
            <a:r>
              <a:rPr lang="ru-RU" dirty="0"/>
              <a:t>Спорт представляет собой специфический род физической и интеллектуальной активности, совершаемой с целью соревнования, а также целенаправленной подготовки к ним путём разминки, тренировки. В сочетании с отдыхом, стремлением постепенного улучшения физического здоровья, повышения уровня интеллекта, получения морального удовлетворения, стремления к совершенству, улучшению личных, групповых и абсолютных рекордов, славе, улучшения собственных физических возможностей и навыков, спорт предназначен для совершенствования физико-психических характеристик человека.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 - определение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54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Спорт обладает удивительными свойствами. Он может объединять людей, знакомить их между собой, в большинстве случаев спорт укрепляет здоровье, характер и даже умственные способности людей, которые им занимаются, развивает в них такие навыки как скорость, ловкость, реакция, координация, выносливость, терпение и сила. Спорт делает людей более устойчивыми к негативным факторам внешней среды. Он часто приносит людям массу положительных эмоций, например, при победе любимой команды или при достижении человеком какого-то результата в нём.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Нужен ли спорт человеку?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75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Нельзя сказать «вообще» сколько точно дней нужно тренироваться, для разных ситуаций эта величина будет разная.</a:t>
            </a:r>
          </a:p>
          <a:p>
            <a:pPr marL="0" indent="0">
              <a:buNone/>
            </a:pPr>
            <a:r>
              <a:rPr lang="ru-RU" dirty="0"/>
              <a:t>Количество тренировок в неделю зависит от этих факторов: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1. От цели ваших занятий</a:t>
            </a:r>
          </a:p>
          <a:p>
            <a:pPr marL="0" indent="0">
              <a:buNone/>
            </a:pPr>
            <a:r>
              <a:rPr lang="ru-RU" dirty="0"/>
              <a:t>Возможно, вы хотите заниматься фитнесом для поддержания здоровья и снятия стресса, возможно, хотите похудеть или развивать силу и массу мышц. Цель определяет средства.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2. От программы тренировок (тип нагрузок, объем нагрузок, интенсивность нагрузок)</a:t>
            </a:r>
          </a:p>
          <a:p>
            <a:pPr marL="0" indent="0">
              <a:buNone/>
            </a:pPr>
            <a:r>
              <a:rPr lang="ru-RU" dirty="0"/>
              <a:t>Согласитесь, что тренировка может быть очень разной. Время восстановления зависит от степени и объема нагрузок – чем тяжелее ваши тренировки, тем больше отдыха потребуется для восстановления.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От степени подготовленности спортсмена и скорости его восстановления</a:t>
            </a:r>
          </a:p>
          <a:p>
            <a:pPr marL="0" indent="0">
              <a:buNone/>
            </a:pPr>
            <a:r>
              <a:rPr lang="ru-RU" dirty="0"/>
              <a:t>Нужно постепенно приучать мышцы к нагрузкам, а не пытаться сразу поломать организм.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4. От режима жизни (сон, питание и т.д.)</a:t>
            </a:r>
          </a:p>
          <a:p>
            <a:pPr marL="0" indent="0">
              <a:buNone/>
            </a:pPr>
            <a:r>
              <a:rPr lang="ru-RU" dirty="0"/>
              <a:t>От этого зависит состояние нервной системы и восстановление мышц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итоге занятиям спортом нужно уделять 2-4 дня в неделю.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раз в неделю нужно заниматься спортом?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03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Известно, что чрезмерные нагрузки приводят к ускоренному старению, снижению защитных сил организма, а также к большим проблемам с опорно-двигательным аппаратом, в частности, из-за большого риска получения травм и перегруженности костно-мышечного аппарата. Слишком большая нагрузка на наш организм приводит к выработке большого количества свободных радикалов, при этом ухудшается и метаболические процессы. А в жаркие дни усиленные тренировки могут закончиться обезвоживанием.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Чем </a:t>
            </a:r>
            <a:r>
              <a:rPr lang="ru-RU" dirty="0" smtClean="0"/>
              <a:t>опасны чрезмерные </a:t>
            </a:r>
            <a:r>
              <a:rPr lang="ru-RU" dirty="0"/>
              <a:t>физические </a:t>
            </a:r>
            <a:r>
              <a:rPr lang="ru-RU" dirty="0" smtClean="0"/>
              <a:t>нагрузки.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33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Мы знаем тысячи видов спорта, но вот несколько примеров:</a:t>
            </a:r>
          </a:p>
          <a:p>
            <a:pPr marL="0" indent="0">
              <a:buNone/>
            </a:pPr>
            <a:r>
              <a:rPr lang="ru-RU" dirty="0" smtClean="0"/>
              <a:t>Футбол, баскетбол, волейбол, гандбол, крикет, гольф, бейсбол, прыжки в длину, прыжки в высоту, бег на разные дистанции, плавание, прыжки в воду, велоспорт, тяжёлая атлетика, бокс, все виды борьбы, гребля, поло, хоккей, фигурное катание, конькобежный спорт, метание ядра и копья, теннис, гимнастика, гонки на лошадях, реслинг.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Известные виды спорта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10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1" cy="428133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Вот самые известные рекорды:</a:t>
            </a:r>
          </a:p>
          <a:p>
            <a:r>
              <a:rPr lang="ru-RU" dirty="0" smtClean="0"/>
              <a:t>Забег на 100 метров </a:t>
            </a:r>
            <a:r>
              <a:rPr lang="ru-RU" dirty="0" err="1" smtClean="0"/>
              <a:t>Усэйн</a:t>
            </a:r>
            <a:r>
              <a:rPr lang="ru-RU" dirty="0" smtClean="0"/>
              <a:t> </a:t>
            </a:r>
            <a:r>
              <a:rPr lang="ru-RU" dirty="0"/>
              <a:t>Болт - 9,58 с</a:t>
            </a:r>
            <a:endParaRPr lang="ru-RU" dirty="0" smtClean="0"/>
          </a:p>
          <a:p>
            <a:r>
              <a:rPr lang="ru-RU" dirty="0" smtClean="0"/>
              <a:t>Забег на </a:t>
            </a:r>
            <a:r>
              <a:rPr lang="ru-RU" dirty="0"/>
              <a:t>1000 метров </a:t>
            </a:r>
            <a:r>
              <a:rPr lang="ru-RU" dirty="0" smtClean="0"/>
              <a:t>Ной </a:t>
            </a:r>
            <a:r>
              <a:rPr lang="ru-RU" dirty="0" err="1" smtClean="0"/>
              <a:t>Нгени</a:t>
            </a:r>
            <a:r>
              <a:rPr lang="ru-RU" dirty="0"/>
              <a:t> - </a:t>
            </a:r>
            <a:r>
              <a:rPr lang="ru-RU" dirty="0" smtClean="0"/>
              <a:t>2:11,96</a:t>
            </a:r>
          </a:p>
          <a:p>
            <a:r>
              <a:rPr lang="ru-RU" dirty="0"/>
              <a:t>Прыжок в высоту	2,45 м	Хавьер </a:t>
            </a:r>
            <a:r>
              <a:rPr lang="ru-RU" dirty="0" err="1" smtClean="0"/>
              <a:t>Сотомайор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Прыжок </a:t>
            </a:r>
            <a:r>
              <a:rPr lang="ru-RU" dirty="0"/>
              <a:t>с шестом	6,14 м	Сергей Бубка	</a:t>
            </a:r>
            <a:endParaRPr lang="ru-RU" dirty="0" smtClean="0"/>
          </a:p>
          <a:p>
            <a:r>
              <a:rPr lang="ru-RU" dirty="0" smtClean="0"/>
              <a:t>Прыжок </a:t>
            </a:r>
            <a:r>
              <a:rPr lang="ru-RU" dirty="0"/>
              <a:t>в длину	8,95 м	Майк Пауэлл	</a:t>
            </a:r>
            <a:endParaRPr lang="ru-RU" dirty="0" smtClean="0"/>
          </a:p>
          <a:p>
            <a:r>
              <a:rPr lang="ru-RU" dirty="0" smtClean="0"/>
              <a:t>Тройной </a:t>
            </a:r>
            <a:r>
              <a:rPr lang="ru-RU" dirty="0"/>
              <a:t>прыжок	18,29 м	Джонатан Эдвардс	</a:t>
            </a:r>
            <a:endParaRPr lang="ru-RU" dirty="0" smtClean="0"/>
          </a:p>
          <a:p>
            <a:r>
              <a:rPr lang="ru-RU" dirty="0" smtClean="0"/>
              <a:t>Толкание </a:t>
            </a:r>
            <a:r>
              <a:rPr lang="ru-RU" dirty="0"/>
              <a:t>ядра	23,12 м	</a:t>
            </a:r>
            <a:r>
              <a:rPr lang="ru-RU" dirty="0" err="1"/>
              <a:t>Рэнди</a:t>
            </a:r>
            <a:r>
              <a:rPr lang="ru-RU" dirty="0"/>
              <a:t> Барнс	</a:t>
            </a:r>
          </a:p>
          <a:p>
            <a:r>
              <a:rPr lang="ru-RU" dirty="0"/>
              <a:t>Метание диска	74,08 м	</a:t>
            </a:r>
            <a:r>
              <a:rPr lang="ru-RU" dirty="0" smtClean="0"/>
              <a:t> Юрген </a:t>
            </a:r>
            <a:r>
              <a:rPr lang="ru-RU" dirty="0" err="1"/>
              <a:t>Шульт</a:t>
            </a:r>
            <a:r>
              <a:rPr lang="ru-RU" dirty="0"/>
              <a:t>	</a:t>
            </a:r>
          </a:p>
          <a:p>
            <a:r>
              <a:rPr lang="ru-RU" dirty="0"/>
              <a:t>Метание молота	86,74 м	</a:t>
            </a:r>
            <a:r>
              <a:rPr lang="ru-RU" dirty="0" smtClean="0"/>
              <a:t> Юрий </a:t>
            </a:r>
            <a:r>
              <a:rPr lang="ru-RU" dirty="0"/>
              <a:t>Седых	</a:t>
            </a:r>
          </a:p>
          <a:p>
            <a:r>
              <a:rPr lang="ru-RU" dirty="0"/>
              <a:t>Метание копья	98,48 </a:t>
            </a:r>
            <a:r>
              <a:rPr lang="ru-RU" dirty="0" smtClean="0"/>
              <a:t>м Ян </a:t>
            </a:r>
            <a:r>
              <a:rPr lang="ru-RU" dirty="0" err="1"/>
              <a:t>Железны</a:t>
            </a:r>
            <a:r>
              <a:rPr lang="ru-RU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Мировые рекорды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4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/>
              <a:t>С помощью спорта человек может достигнуть небывалых высот, стать сильнее, быстрее, крепче духом.</a:t>
            </a:r>
          </a:p>
          <a:p>
            <a:r>
              <a:rPr lang="ru-RU" dirty="0" smtClean="0"/>
              <a:t>Но слишком частое и усердное занятие спортом может привести к травмам и можно будет забыть о здоровом теле.</a:t>
            </a:r>
          </a:p>
          <a:p>
            <a:r>
              <a:rPr lang="ru-RU" dirty="0" smtClean="0"/>
              <a:t>Видов спорта очень много и каждый может найти себе что – </a:t>
            </a:r>
            <a:r>
              <a:rPr lang="ru-RU" dirty="0" err="1" smtClean="0"/>
              <a:t>нибудь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4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695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Значение спорта в жизни человека</vt:lpstr>
      <vt:lpstr>Цели и Задачи</vt:lpstr>
      <vt:lpstr>Спорт - определение</vt:lpstr>
      <vt:lpstr>Нужен ли спорт человеку?</vt:lpstr>
      <vt:lpstr>Сколько раз в неделю нужно заниматься спортом?</vt:lpstr>
      <vt:lpstr>Чем опасны чрезмерные физические нагрузки.</vt:lpstr>
      <vt:lpstr>Известные виды спорта</vt:lpstr>
      <vt:lpstr>Мировые рекорды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спорта в жизни человека</dc:title>
  <dc:creator>Евгений</dc:creator>
  <cp:lastModifiedBy>User</cp:lastModifiedBy>
  <cp:revision>5</cp:revision>
  <dcterms:created xsi:type="dcterms:W3CDTF">2015-04-24T13:35:53Z</dcterms:created>
  <dcterms:modified xsi:type="dcterms:W3CDTF">2023-09-06T18:34:31Z</dcterms:modified>
</cp:coreProperties>
</file>