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50" d="100"/>
          <a:sy n="50" d="100"/>
        </p:scale>
        <p:origin x="-5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BD0D-96D7-4910-BBC1-92AADA63C791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EE6C3-C239-4DAB-A5F8-35F0489A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2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8" y="0"/>
            <a:ext cx="9156764" cy="715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24936" cy="201622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Загадки о цветах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63888" y="3789040"/>
            <a:ext cx="5328592" cy="1800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выполнила: учитель-логопед </a:t>
            </a:r>
            <a:r>
              <a:rPr lang="ru-RU" dirty="0" err="1" smtClean="0">
                <a:solidFill>
                  <a:srgbClr val="002060"/>
                </a:solidFill>
              </a:rPr>
              <a:t>Ускова</a:t>
            </a:r>
            <a:r>
              <a:rPr lang="ru-RU" dirty="0" smtClean="0">
                <a:solidFill>
                  <a:srgbClr val="002060"/>
                </a:solidFill>
              </a:rPr>
              <a:t> М.Ю.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20688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Синенький звонок висит,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Никогда он не звенит.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                                         </a:t>
            </a:r>
            <a:r>
              <a:rPr lang="ru-RU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Колокольчик)</a:t>
            </a:r>
          </a:p>
          <a:p>
            <a:pPr marL="0" indent="0">
              <a:buNone/>
            </a:pPr>
            <a:r>
              <a:rPr lang="ru-RU" dirty="0">
                <a:solidFill>
                  <a:srgbClr val="212529"/>
                </a:solidFill>
                <a:latin typeface="Arial"/>
              </a:rPr>
              <a:t> </a:t>
            </a:r>
          </a:p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5954554" cy="3721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85" y="3784146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424936" cy="5702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Из луковки вырос,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Но в пищу негож.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На яркий стаканчик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Цветок тот похож.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                                      </a:t>
            </a:r>
            <a:r>
              <a:rPr lang="ru-RU" i="1" dirty="0" smtClean="0">
                <a:solidFill>
                  <a:srgbClr val="002060"/>
                </a:solidFill>
                <a:latin typeface="Arial"/>
              </a:rPr>
              <a:t>      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Тюльпан)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896544" cy="325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98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29" y="3687376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316416" cy="585135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На листочках там и тут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Фиолетовый салют.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Это в теплый майский день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Распускается ...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                                        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 </a:t>
            </a:r>
            <a:r>
              <a:rPr lang="ru-RU" i="1" dirty="0">
                <a:solidFill>
                  <a:srgbClr val="D60093"/>
                </a:solidFill>
                <a:latin typeface="Arial"/>
              </a:rPr>
              <a:t> </a:t>
            </a:r>
            <a:r>
              <a:rPr lang="ru-RU" i="1" dirty="0" smtClean="0">
                <a:solidFill>
                  <a:srgbClr val="D60093"/>
                </a:solidFill>
                <a:latin typeface="Arial"/>
              </a:rPr>
              <a:t>    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Сирень)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84" y="2996952"/>
            <a:ext cx="4852704" cy="363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5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89" y="3748828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352928" cy="5712296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Длинный тонкий стебелек,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Сверху - алый огонек.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Не растенье, а маяк -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Это ярко-красный ...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                                        </a:t>
            </a:r>
            <a:r>
              <a:rPr lang="ru-RU" i="1" dirty="0" smtClean="0">
                <a:solidFill>
                  <a:srgbClr val="002060"/>
                </a:solidFill>
                <a:latin typeface="Arial"/>
              </a:rPr>
              <a:t>       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Мак)</a:t>
            </a:r>
          </a:p>
          <a:p>
            <a:endParaRPr lang="ru-RU" dirty="0">
              <a:solidFill>
                <a:srgbClr val="212529"/>
              </a:solidFill>
              <a:latin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36" y="3148552"/>
            <a:ext cx="4612117" cy="345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4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3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5525467" y="3487918"/>
            <a:ext cx="2376264" cy="273630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568952" cy="597666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Стоит в саду кудряшка -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Белая рубашка,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Сердечко золотое.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это такое?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                    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(Ромашка)</a:t>
            </a:r>
          </a:p>
          <a:p>
            <a:pPr marL="0" indent="0">
              <a:buNone/>
            </a:pPr>
            <a:endParaRPr lang="ru-RU" dirty="0" smtClean="0">
              <a:solidFill>
                <a:srgbClr val="212529"/>
              </a:solidFill>
              <a:latin typeface="Arial"/>
            </a:endParaRPr>
          </a:p>
          <a:p>
            <a:pPr marL="0" indent="0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Нажми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283199" cy="3209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267744" y="4365104"/>
            <a:ext cx="1802512" cy="9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0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5050904" y="3584792"/>
            <a:ext cx="2138536" cy="223224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04664"/>
            <a:ext cx="8568952" cy="597666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Колосится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поле рожь.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Там, во ржи, цветок найдешь.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Ярко-синий 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пушистый,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жаль, что не душистый.</a:t>
            </a:r>
            <a:b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                                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Василек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8564"/>
            <a:ext cx="5112568" cy="318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27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71" y="3597225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5" y="476672"/>
            <a:ext cx="8572337" cy="6048672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Я капризна и нежна,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К любому празднику нужна.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Могу быть белой, желтой, красной,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Но остаюсь всегда прекрасной!</a:t>
            </a:r>
            <a:r>
              <a:rPr lang="ru-RU" i="1" dirty="0">
                <a:solidFill>
                  <a:srgbClr val="212529"/>
                </a:solidFill>
                <a:latin typeface="Arial"/>
              </a:rPr>
              <a:t/>
            </a:r>
            <a:br>
              <a:rPr lang="ru-RU" i="1" dirty="0">
                <a:solidFill>
                  <a:srgbClr val="212529"/>
                </a:solidFill>
                <a:latin typeface="Arial"/>
              </a:rPr>
            </a:br>
            <a:r>
              <a:rPr lang="ru-RU" i="1" dirty="0">
                <a:solidFill>
                  <a:srgbClr val="212529"/>
                </a:solidFill>
                <a:latin typeface="Arial"/>
              </a:rPr>
              <a:t>                                     </a:t>
            </a:r>
            <a:r>
              <a:rPr lang="ru-RU" i="1" dirty="0" smtClean="0">
                <a:solidFill>
                  <a:srgbClr val="212529"/>
                </a:solidFill>
                <a:latin typeface="Arial"/>
              </a:rPr>
              <a:t>          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Роза)</a:t>
            </a:r>
          </a:p>
          <a:p>
            <a:pPr marL="0" indent="0">
              <a:buNone/>
            </a:pPr>
            <a:r>
              <a:rPr lang="ru-RU" dirty="0">
                <a:solidFill>
                  <a:srgbClr val="212529"/>
                </a:solidFill>
                <a:latin typeface="Arial"/>
              </a:rPr>
              <a:t>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84" y="3068960"/>
            <a:ext cx="529978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64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65" y="3573016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76672"/>
            <a:ext cx="8784976" cy="6048672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Пышный куст в саду расцвел,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Привлекая ос и пчел.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Весь в больших цветах махровых -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Белых, розовых, бордовых!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                                       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        </a:t>
            </a:r>
            <a:r>
              <a:rPr lang="ru-RU" i="1" dirty="0" smtClean="0">
                <a:solidFill>
                  <a:srgbClr val="D60093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D60093"/>
                </a:solidFill>
                <a:latin typeface="Arial"/>
              </a:rPr>
              <a:t>Пион)</a:t>
            </a:r>
            <a:endParaRPr lang="ru-RU" i="1" dirty="0">
              <a:solidFill>
                <a:srgbClr val="D6009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3212976"/>
            <a:ext cx="518457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2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8532440" cy="6072336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212529"/>
              </a:solidFill>
              <a:latin typeface="Arial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  <a:latin typeface="Arial"/>
              </a:rPr>
              <a:t>Белые </a:t>
            </a:r>
            <a:r>
              <a:rPr lang="ru-RU" i="1" dirty="0">
                <a:solidFill>
                  <a:srgbClr val="002060"/>
                </a:solidFill>
                <a:latin typeface="Arial"/>
              </a:rPr>
              <a:t>горошки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На зелёной ножке.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212529"/>
                </a:solidFill>
                <a:latin typeface="Arial"/>
              </a:rPr>
              <a:t>                                         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(Ландыш)</a:t>
            </a:r>
          </a:p>
          <a:p>
            <a:pPr marL="0" indent="0">
              <a:buNone/>
            </a:pPr>
            <a:r>
              <a:rPr lang="ru-RU" sz="3600" i="1" dirty="0">
                <a:solidFill>
                  <a:srgbClr val="212529"/>
                </a:solidFill>
                <a:latin typeface="Arial"/>
              </a:rPr>
              <a:t> 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32923"/>
            <a:ext cx="5508104" cy="367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24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5148064" y="3761395"/>
            <a:ext cx="2016224" cy="223224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604448" cy="6129838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Золотой и молодой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За неделю стал седой,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А денечка через два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Облысела голова.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212529"/>
                </a:solidFill>
                <a:latin typeface="Arial"/>
              </a:rPr>
              <a:t>                                         </a:t>
            </a:r>
            <a:r>
              <a:rPr lang="ru-RU" i="1" dirty="0">
                <a:solidFill>
                  <a:srgbClr val="FFFF00"/>
                </a:solidFill>
                <a:latin typeface="Arial"/>
              </a:rPr>
              <a:t> 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Одуванчик)</a:t>
            </a:r>
          </a:p>
          <a:p>
            <a:endParaRPr lang="ru-RU" dirty="0">
              <a:solidFill>
                <a:srgbClr val="212529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277384" cy="323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54789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640960" cy="6251832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Цветочек этот голубой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Напоминает нам с тобой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О небе — чистом-чистом,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И солнышке лучистом</a:t>
            </a:r>
            <a:br>
              <a:rPr lang="ru-RU" i="1" dirty="0">
                <a:solidFill>
                  <a:srgbClr val="002060"/>
                </a:solidFill>
                <a:latin typeface="Arial"/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                                           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Незабудка)</a:t>
            </a:r>
          </a:p>
          <a:p>
            <a:pPr marL="0" indent="0">
              <a:buNone/>
            </a:pPr>
            <a:r>
              <a:rPr lang="ru-RU" dirty="0">
                <a:solidFill>
                  <a:srgbClr val="212529"/>
                </a:solidFill>
                <a:latin typeface="Arial"/>
              </a:rPr>
              <a:t> 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826024" cy="3659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5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2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77" y="3429000"/>
            <a:ext cx="2157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24936" cy="5976664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  <a:latin typeface="Arial"/>
              </a:rPr>
              <a:t>Красивые цветочки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Расцвели в саду,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Запестрели красками,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  <a:latin typeface="Arial"/>
              </a:rPr>
              <a:t>А осень на носу.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FF0000"/>
                </a:solidFill>
                <a:latin typeface="Arial"/>
              </a:rPr>
              <a:t>                                         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   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 </a:t>
            </a:r>
            <a:r>
              <a:rPr lang="ru-RU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Астры)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 b="14228"/>
          <a:stretch/>
        </p:blipFill>
        <p:spPr bwMode="auto">
          <a:xfrm>
            <a:off x="3923928" y="2980179"/>
            <a:ext cx="4608512" cy="3676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32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Загадки о цветах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21</cp:revision>
  <dcterms:created xsi:type="dcterms:W3CDTF">2023-08-07T07:30:12Z</dcterms:created>
  <dcterms:modified xsi:type="dcterms:W3CDTF">2023-08-09T09:55:14Z</dcterms:modified>
</cp:coreProperties>
</file>